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5.sv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svg"/><Relationship Id="rId1" Type="http://schemas.openxmlformats.org/officeDocument/2006/relationships/image" Target="../media/image33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hyperlink" Target="https://github.com/wabernathy3/Portfolio-Milestone/tree/master/IST_618_PrivacyPaper" TargetMode="Externa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.svg"/><Relationship Id="rId1" Type="http://schemas.openxmlformats.org/officeDocument/2006/relationships/image" Target="../media/image9.png"/><Relationship Id="rId6" Type="http://schemas.openxmlformats.org/officeDocument/2006/relationships/image" Target="../media/image6.sv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20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6.svg"/><Relationship Id="rId5" Type="http://schemas.openxmlformats.org/officeDocument/2006/relationships/image" Target="../media/image19.png"/><Relationship Id="rId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svg"/><Relationship Id="rId1" Type="http://schemas.openxmlformats.org/officeDocument/2006/relationships/image" Target="../media/image33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svg"/><Relationship Id="rId1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bernathy3/Portfolio-Milestone/tree/master/IST_618_PrivacyPaper" TargetMode="External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115235-A0F2-4264-9C5E-6FAC7D2DD4D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EF422F8-E4A2-47C8-9976-3C6D51C62EF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Data Collection</a:t>
          </a:r>
        </a:p>
      </dgm:t>
    </dgm:pt>
    <dgm:pt modelId="{9635B25C-C27D-4E8B-BE65-EC5101A118F0}" type="parTrans" cxnId="{C1067062-3A2B-4F09-9B06-49FD6E951DE7}">
      <dgm:prSet/>
      <dgm:spPr/>
      <dgm:t>
        <a:bodyPr/>
        <a:lstStyle/>
        <a:p>
          <a:endParaRPr lang="en-US"/>
        </a:p>
      </dgm:t>
    </dgm:pt>
    <dgm:pt modelId="{6E4E704D-9406-4606-88BC-CEF05074AD64}" type="sibTrans" cxnId="{C1067062-3A2B-4F09-9B06-49FD6E951DE7}">
      <dgm:prSet/>
      <dgm:spPr/>
      <dgm:t>
        <a:bodyPr/>
        <a:lstStyle/>
        <a:p>
          <a:endParaRPr lang="en-US"/>
        </a:p>
      </dgm:t>
    </dgm:pt>
    <dgm:pt modelId="{A1F698D5-E15E-4A4C-9212-DE6BFB2991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collecting</a:t>
          </a:r>
        </a:p>
        <a:p>
          <a:pPr>
            <a:lnSpc>
              <a:spcPct val="100000"/>
            </a:lnSpc>
          </a:pPr>
          <a:r>
            <a:rPr lang="en-US" dirty="0"/>
            <a:t>Data cleaning</a:t>
          </a:r>
        </a:p>
      </dgm:t>
    </dgm:pt>
    <dgm:pt modelId="{9E154724-D118-4EDC-BBE7-9161840C46BE}" type="parTrans" cxnId="{23F5F208-7167-41F7-81E9-F0389297A2E6}">
      <dgm:prSet/>
      <dgm:spPr/>
      <dgm:t>
        <a:bodyPr/>
        <a:lstStyle/>
        <a:p>
          <a:endParaRPr lang="en-US"/>
        </a:p>
      </dgm:t>
    </dgm:pt>
    <dgm:pt modelId="{F9011CC2-A8D6-4F91-9D16-E94AE33DFB38}" type="sibTrans" cxnId="{23F5F208-7167-41F7-81E9-F0389297A2E6}">
      <dgm:prSet/>
      <dgm:spPr/>
      <dgm:t>
        <a:bodyPr/>
        <a:lstStyle/>
        <a:p>
          <a:endParaRPr lang="en-US"/>
        </a:p>
      </dgm:t>
    </dgm:pt>
    <dgm:pt modelId="{9B59F7D5-BF90-40E1-9391-F2E5116493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organization</a:t>
          </a:r>
        </a:p>
      </dgm:t>
    </dgm:pt>
    <dgm:pt modelId="{595EC467-F90F-4C63-BAB6-0600AA180CB9}" type="parTrans" cxnId="{58CADBA0-2A8D-4B0D-AAFD-124B1B7A4C85}">
      <dgm:prSet/>
      <dgm:spPr/>
      <dgm:t>
        <a:bodyPr/>
        <a:lstStyle/>
        <a:p>
          <a:endParaRPr lang="en-US"/>
        </a:p>
      </dgm:t>
    </dgm:pt>
    <dgm:pt modelId="{34C22A4D-2BE6-4D76-B15B-7F1ED35FA2B8}" type="sibTrans" cxnId="{58CADBA0-2A8D-4B0D-AAFD-124B1B7A4C85}">
      <dgm:prSet/>
      <dgm:spPr/>
      <dgm:t>
        <a:bodyPr/>
        <a:lstStyle/>
        <a:p>
          <a:endParaRPr lang="en-US"/>
        </a:p>
      </dgm:t>
    </dgm:pt>
    <dgm:pt modelId="{DAE04BE3-DB20-48B1-8254-C10D8A91DA3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Data Exploration</a:t>
          </a:r>
        </a:p>
      </dgm:t>
    </dgm:pt>
    <dgm:pt modelId="{DFCA7E57-2ED2-44C1-B319-3BC911FD0608}" type="parTrans" cxnId="{D1C02EC9-B555-43F1-8A8B-69C69C8C730F}">
      <dgm:prSet/>
      <dgm:spPr/>
      <dgm:t>
        <a:bodyPr/>
        <a:lstStyle/>
        <a:p>
          <a:endParaRPr lang="en-US"/>
        </a:p>
      </dgm:t>
    </dgm:pt>
    <dgm:pt modelId="{F70E0971-2391-4EC7-A4D4-700A2D4EFE8F}" type="sibTrans" cxnId="{D1C02EC9-B555-43F1-8A8B-69C69C8C730F}">
      <dgm:prSet/>
      <dgm:spPr/>
      <dgm:t>
        <a:bodyPr/>
        <a:lstStyle/>
        <a:p>
          <a:endParaRPr lang="en-US"/>
        </a:p>
      </dgm:t>
    </dgm:pt>
    <dgm:pt modelId="{A7DDCAE2-C164-4F3C-AF71-35E016F08A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</a:t>
          </a:r>
        </a:p>
      </dgm:t>
    </dgm:pt>
    <dgm:pt modelId="{842CFE35-944F-4B23-8BA7-35BD6CCF6C6E}" type="parTrans" cxnId="{224505FF-51C5-490B-8245-A04E8A95B82A}">
      <dgm:prSet/>
      <dgm:spPr/>
      <dgm:t>
        <a:bodyPr/>
        <a:lstStyle/>
        <a:p>
          <a:endParaRPr lang="en-US"/>
        </a:p>
      </dgm:t>
    </dgm:pt>
    <dgm:pt modelId="{D0854530-75C0-4F89-A296-8E0F8DB3F5CD}" type="sibTrans" cxnId="{224505FF-51C5-490B-8245-A04E8A95B82A}">
      <dgm:prSet/>
      <dgm:spPr/>
      <dgm:t>
        <a:bodyPr/>
        <a:lstStyle/>
        <a:p>
          <a:endParaRPr lang="en-US"/>
        </a:p>
      </dgm:t>
    </dgm:pt>
    <dgm:pt modelId="{5F1A75BB-8633-41CD-B5CF-815273C745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Statistical</a:t>
          </a:r>
        </a:p>
      </dgm:t>
    </dgm:pt>
    <dgm:pt modelId="{C56EE630-8323-4DBF-8485-FAC335BCF5BC}" type="parTrans" cxnId="{B9B1E013-221C-42A2-B36A-1CDAB741C1C4}">
      <dgm:prSet/>
      <dgm:spPr/>
      <dgm:t>
        <a:bodyPr/>
        <a:lstStyle/>
        <a:p>
          <a:endParaRPr lang="en-US"/>
        </a:p>
      </dgm:t>
    </dgm:pt>
    <dgm:pt modelId="{976F6374-2F21-40AC-B6AD-225C7B2E4A4C}" type="sibTrans" cxnId="{B9B1E013-221C-42A2-B36A-1CDAB741C1C4}">
      <dgm:prSet/>
      <dgm:spPr/>
      <dgm:t>
        <a:bodyPr/>
        <a:lstStyle/>
        <a:p>
          <a:endParaRPr lang="en-US"/>
        </a:p>
      </dgm:t>
    </dgm:pt>
    <dgm:pt modelId="{95AFB1C3-E75A-4165-A0AC-D7B8E376B48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Data Analysis</a:t>
          </a:r>
        </a:p>
      </dgm:t>
    </dgm:pt>
    <dgm:pt modelId="{F3519C22-5DD0-448B-BE1C-BA86BD7EF938}" type="parTrans" cxnId="{F2B927D8-B18C-4D78-9DDA-B98173785716}">
      <dgm:prSet/>
      <dgm:spPr/>
      <dgm:t>
        <a:bodyPr/>
        <a:lstStyle/>
        <a:p>
          <a:endParaRPr lang="en-US"/>
        </a:p>
      </dgm:t>
    </dgm:pt>
    <dgm:pt modelId="{CFCA16E6-04EA-4247-9018-E40B0ED75811}" type="sibTrans" cxnId="{F2B927D8-B18C-4D78-9DDA-B98173785716}">
      <dgm:prSet/>
      <dgm:spPr/>
      <dgm:t>
        <a:bodyPr/>
        <a:lstStyle/>
        <a:p>
          <a:endParaRPr lang="en-US"/>
        </a:p>
      </dgm:t>
    </dgm:pt>
    <dgm:pt modelId="{84287C11-B13A-4FDE-9320-B1F7E826B2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Insight</a:t>
          </a:r>
        </a:p>
        <a:p>
          <a:pPr>
            <a:lnSpc>
              <a:spcPct val="100000"/>
            </a:lnSpc>
          </a:pPr>
          <a:r>
            <a:rPr lang="en-US" dirty="0"/>
            <a:t>Trends and Patterns</a:t>
          </a:r>
        </a:p>
      </dgm:t>
    </dgm:pt>
    <dgm:pt modelId="{30EA0B0D-0817-4666-A465-99E423F09F35}" type="parTrans" cxnId="{4914E1E9-34D4-42A9-8753-3A4C199ACE6F}">
      <dgm:prSet/>
      <dgm:spPr/>
      <dgm:t>
        <a:bodyPr/>
        <a:lstStyle/>
        <a:p>
          <a:endParaRPr lang="en-US"/>
        </a:p>
      </dgm:t>
    </dgm:pt>
    <dgm:pt modelId="{5FD7B4B2-7A78-47FE-BA86-E57FDFAD08B3}" type="sibTrans" cxnId="{4914E1E9-34D4-42A9-8753-3A4C199ACE6F}">
      <dgm:prSet/>
      <dgm:spPr/>
      <dgm:t>
        <a:bodyPr/>
        <a:lstStyle/>
        <a:p>
          <a:endParaRPr lang="en-US"/>
        </a:p>
      </dgm:t>
    </dgm:pt>
    <dgm:pt modelId="{75A4BF81-3389-4103-82DA-213E9E8B79C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Implementation </a:t>
          </a:r>
        </a:p>
      </dgm:t>
    </dgm:pt>
    <dgm:pt modelId="{9DF736A8-F065-4657-BAA7-AA409DEF76B2}" type="parTrans" cxnId="{7D478959-7E71-499E-9482-17960253C9D4}">
      <dgm:prSet/>
      <dgm:spPr/>
      <dgm:t>
        <a:bodyPr/>
        <a:lstStyle/>
        <a:p>
          <a:endParaRPr lang="en-US"/>
        </a:p>
      </dgm:t>
    </dgm:pt>
    <dgm:pt modelId="{5BC96E89-5E11-40F2-9D3A-227D666C994F}" type="sibTrans" cxnId="{7D478959-7E71-499E-9482-17960253C9D4}">
      <dgm:prSet/>
      <dgm:spPr/>
      <dgm:t>
        <a:bodyPr/>
        <a:lstStyle/>
        <a:p>
          <a:endParaRPr lang="en-US"/>
        </a:p>
      </dgm:t>
    </dgm:pt>
    <dgm:pt modelId="{7E2EBFE4-6A12-4E11-9D27-0BDB34F904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Business Decisions</a:t>
          </a:r>
        </a:p>
        <a:p>
          <a:pPr>
            <a:lnSpc>
              <a:spcPct val="100000"/>
            </a:lnSpc>
          </a:pPr>
          <a:r>
            <a:rPr lang="en-US" dirty="0"/>
            <a:t>AI</a:t>
          </a:r>
        </a:p>
      </dgm:t>
    </dgm:pt>
    <dgm:pt modelId="{D27749AD-B96C-4828-86ED-69678E7F6EB6}" type="parTrans" cxnId="{C5CB15FF-296C-4F9B-BFFD-E56EF5140C75}">
      <dgm:prSet/>
      <dgm:spPr/>
      <dgm:t>
        <a:bodyPr/>
        <a:lstStyle/>
        <a:p>
          <a:endParaRPr lang="en-US"/>
        </a:p>
      </dgm:t>
    </dgm:pt>
    <dgm:pt modelId="{591BE304-3DBD-437F-AE3D-A43631635417}" type="sibTrans" cxnId="{C5CB15FF-296C-4F9B-BFFD-E56EF5140C75}">
      <dgm:prSet/>
      <dgm:spPr/>
      <dgm:t>
        <a:bodyPr/>
        <a:lstStyle/>
        <a:p>
          <a:endParaRPr lang="en-US"/>
        </a:p>
      </dgm:t>
    </dgm:pt>
    <dgm:pt modelId="{FD75FA2A-AFD9-4485-A9D3-AAE4363BF9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Machine Learning</a:t>
          </a:r>
        </a:p>
        <a:p>
          <a:pPr>
            <a:lnSpc>
              <a:spcPct val="100000"/>
            </a:lnSpc>
          </a:pPr>
          <a:r>
            <a:rPr lang="en-US" dirty="0"/>
            <a:t>Predictive Modeling</a:t>
          </a:r>
        </a:p>
      </dgm:t>
    </dgm:pt>
    <dgm:pt modelId="{88AB7B68-892D-48A6-A5F5-12DF089EA047}" type="parTrans" cxnId="{00166B7F-D2AB-41C4-9E8E-5F97B7F36922}">
      <dgm:prSet/>
      <dgm:spPr/>
      <dgm:t>
        <a:bodyPr/>
        <a:lstStyle/>
        <a:p>
          <a:endParaRPr lang="en-US"/>
        </a:p>
      </dgm:t>
    </dgm:pt>
    <dgm:pt modelId="{2D229E69-D24D-43D8-80BA-6F1E79F25864}" type="sibTrans" cxnId="{00166B7F-D2AB-41C4-9E8E-5F97B7F36922}">
      <dgm:prSet/>
      <dgm:spPr/>
      <dgm:t>
        <a:bodyPr/>
        <a:lstStyle/>
        <a:p>
          <a:endParaRPr lang="en-US"/>
        </a:p>
      </dgm:t>
    </dgm:pt>
    <dgm:pt modelId="{214DC619-3E64-4C09-8410-AE93EF713635}" type="pres">
      <dgm:prSet presAssocID="{7F115235-A0F2-4264-9C5E-6FAC7D2DD4D4}" presName="root" presStyleCnt="0">
        <dgm:presLayoutVars>
          <dgm:dir/>
          <dgm:resizeHandles val="exact"/>
        </dgm:presLayoutVars>
      </dgm:prSet>
      <dgm:spPr/>
    </dgm:pt>
    <dgm:pt modelId="{3B3EB151-1387-4D8B-9F0C-AB54697F84A4}" type="pres">
      <dgm:prSet presAssocID="{5EF422F8-E4A2-47C8-9976-3C6D51C62EF2}" presName="compNode" presStyleCnt="0"/>
      <dgm:spPr/>
    </dgm:pt>
    <dgm:pt modelId="{6594DDFE-E60A-4486-94DF-58977458A326}" type="pres">
      <dgm:prSet presAssocID="{5EF422F8-E4A2-47C8-9976-3C6D51C62EF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2F0F5BE-5FFC-450C-B73E-29603E74F305}" type="pres">
      <dgm:prSet presAssocID="{5EF422F8-E4A2-47C8-9976-3C6D51C62EF2}" presName="iconSpace" presStyleCnt="0"/>
      <dgm:spPr/>
    </dgm:pt>
    <dgm:pt modelId="{96475619-DEDD-4E85-85A6-A90F5F091E20}" type="pres">
      <dgm:prSet presAssocID="{5EF422F8-E4A2-47C8-9976-3C6D51C62EF2}" presName="parTx" presStyleLbl="revTx" presStyleIdx="0" presStyleCnt="8">
        <dgm:presLayoutVars>
          <dgm:chMax val="0"/>
          <dgm:chPref val="0"/>
        </dgm:presLayoutVars>
      </dgm:prSet>
      <dgm:spPr/>
    </dgm:pt>
    <dgm:pt modelId="{7DFBF7DE-AA26-42E6-9B1A-CA4196BC0369}" type="pres">
      <dgm:prSet presAssocID="{5EF422F8-E4A2-47C8-9976-3C6D51C62EF2}" presName="txSpace" presStyleCnt="0"/>
      <dgm:spPr/>
    </dgm:pt>
    <dgm:pt modelId="{D3FDA920-A66B-41A9-994E-388D8F8C10E6}" type="pres">
      <dgm:prSet presAssocID="{5EF422F8-E4A2-47C8-9976-3C6D51C62EF2}" presName="desTx" presStyleLbl="revTx" presStyleIdx="1" presStyleCnt="8">
        <dgm:presLayoutVars/>
      </dgm:prSet>
      <dgm:spPr/>
    </dgm:pt>
    <dgm:pt modelId="{5987DB1D-0BA6-4E59-BB3C-71E8023E1670}" type="pres">
      <dgm:prSet presAssocID="{6E4E704D-9406-4606-88BC-CEF05074AD64}" presName="sibTrans" presStyleCnt="0"/>
      <dgm:spPr/>
    </dgm:pt>
    <dgm:pt modelId="{4BB0A9D5-3D6D-4BE3-B3BB-5669D6DB3BF0}" type="pres">
      <dgm:prSet presAssocID="{DAE04BE3-DB20-48B1-8254-C10D8A91DA3E}" presName="compNode" presStyleCnt="0"/>
      <dgm:spPr/>
    </dgm:pt>
    <dgm:pt modelId="{21205D00-BD03-4FBC-8F5B-0C649A039020}" type="pres">
      <dgm:prSet presAssocID="{DAE04BE3-DB20-48B1-8254-C10D8A91DA3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452BA46-C4DA-44EE-85DF-D0B85BEBF636}" type="pres">
      <dgm:prSet presAssocID="{DAE04BE3-DB20-48B1-8254-C10D8A91DA3E}" presName="iconSpace" presStyleCnt="0"/>
      <dgm:spPr/>
    </dgm:pt>
    <dgm:pt modelId="{922F4FD7-A521-4653-9060-F80A99477AC2}" type="pres">
      <dgm:prSet presAssocID="{DAE04BE3-DB20-48B1-8254-C10D8A91DA3E}" presName="parTx" presStyleLbl="revTx" presStyleIdx="2" presStyleCnt="8">
        <dgm:presLayoutVars>
          <dgm:chMax val="0"/>
          <dgm:chPref val="0"/>
        </dgm:presLayoutVars>
      </dgm:prSet>
      <dgm:spPr/>
    </dgm:pt>
    <dgm:pt modelId="{FD717D91-53A3-4AE7-B5F9-F2F62B5089B2}" type="pres">
      <dgm:prSet presAssocID="{DAE04BE3-DB20-48B1-8254-C10D8A91DA3E}" presName="txSpace" presStyleCnt="0"/>
      <dgm:spPr/>
    </dgm:pt>
    <dgm:pt modelId="{CF646D93-1616-48BC-BEC8-0FEAFC01F78D}" type="pres">
      <dgm:prSet presAssocID="{DAE04BE3-DB20-48B1-8254-C10D8A91DA3E}" presName="desTx" presStyleLbl="revTx" presStyleIdx="3" presStyleCnt="8">
        <dgm:presLayoutVars/>
      </dgm:prSet>
      <dgm:spPr/>
    </dgm:pt>
    <dgm:pt modelId="{9D96667B-93F5-4098-B510-F5FD00418C68}" type="pres">
      <dgm:prSet presAssocID="{F70E0971-2391-4EC7-A4D4-700A2D4EFE8F}" presName="sibTrans" presStyleCnt="0"/>
      <dgm:spPr/>
    </dgm:pt>
    <dgm:pt modelId="{41132B81-63F9-4AE8-B96B-AAD452B1F266}" type="pres">
      <dgm:prSet presAssocID="{95AFB1C3-E75A-4165-A0AC-D7B8E376B485}" presName="compNode" presStyleCnt="0"/>
      <dgm:spPr/>
    </dgm:pt>
    <dgm:pt modelId="{CF6B10F5-36A0-4CDE-9A11-D7A2ECCC081A}" type="pres">
      <dgm:prSet presAssocID="{95AFB1C3-E75A-4165-A0AC-D7B8E376B48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B15EDC2-BDA2-425F-A70E-F060DBD65182}" type="pres">
      <dgm:prSet presAssocID="{95AFB1C3-E75A-4165-A0AC-D7B8E376B485}" presName="iconSpace" presStyleCnt="0"/>
      <dgm:spPr/>
    </dgm:pt>
    <dgm:pt modelId="{FE583393-7079-47E2-840D-78589C4D644F}" type="pres">
      <dgm:prSet presAssocID="{95AFB1C3-E75A-4165-A0AC-D7B8E376B485}" presName="parTx" presStyleLbl="revTx" presStyleIdx="4" presStyleCnt="8">
        <dgm:presLayoutVars>
          <dgm:chMax val="0"/>
          <dgm:chPref val="0"/>
        </dgm:presLayoutVars>
      </dgm:prSet>
      <dgm:spPr/>
    </dgm:pt>
    <dgm:pt modelId="{9C31B42F-7726-4610-89FF-FEBDD6D2EEF7}" type="pres">
      <dgm:prSet presAssocID="{95AFB1C3-E75A-4165-A0AC-D7B8E376B485}" presName="txSpace" presStyleCnt="0"/>
      <dgm:spPr/>
    </dgm:pt>
    <dgm:pt modelId="{D2DC80DD-1B7A-48AB-9FED-E25F05EC2153}" type="pres">
      <dgm:prSet presAssocID="{95AFB1C3-E75A-4165-A0AC-D7B8E376B485}" presName="desTx" presStyleLbl="revTx" presStyleIdx="5" presStyleCnt="8">
        <dgm:presLayoutVars/>
      </dgm:prSet>
      <dgm:spPr/>
    </dgm:pt>
    <dgm:pt modelId="{F7AC966F-790B-46E9-98E4-CBF9FD49AE39}" type="pres">
      <dgm:prSet presAssocID="{CFCA16E6-04EA-4247-9018-E40B0ED75811}" presName="sibTrans" presStyleCnt="0"/>
      <dgm:spPr/>
    </dgm:pt>
    <dgm:pt modelId="{D4D322AC-5896-40F0-A0C8-0F8B19F388C3}" type="pres">
      <dgm:prSet presAssocID="{75A4BF81-3389-4103-82DA-213E9E8B79CA}" presName="compNode" presStyleCnt="0"/>
      <dgm:spPr/>
    </dgm:pt>
    <dgm:pt modelId="{D35D1E70-5A88-4E79-9099-76B78E7AF3F1}" type="pres">
      <dgm:prSet presAssocID="{75A4BF81-3389-4103-82DA-213E9E8B79C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2CCCFB4-B81A-4F01-9BEF-A396BC8AA0B8}" type="pres">
      <dgm:prSet presAssocID="{75A4BF81-3389-4103-82DA-213E9E8B79CA}" presName="iconSpace" presStyleCnt="0"/>
      <dgm:spPr/>
    </dgm:pt>
    <dgm:pt modelId="{605C4448-FBF5-4E98-BBE1-1C6F25019859}" type="pres">
      <dgm:prSet presAssocID="{75A4BF81-3389-4103-82DA-213E9E8B79CA}" presName="parTx" presStyleLbl="revTx" presStyleIdx="6" presStyleCnt="8">
        <dgm:presLayoutVars>
          <dgm:chMax val="0"/>
          <dgm:chPref val="0"/>
        </dgm:presLayoutVars>
      </dgm:prSet>
      <dgm:spPr/>
    </dgm:pt>
    <dgm:pt modelId="{2FA23220-A224-4C3A-AA45-3936BCC3F092}" type="pres">
      <dgm:prSet presAssocID="{75A4BF81-3389-4103-82DA-213E9E8B79CA}" presName="txSpace" presStyleCnt="0"/>
      <dgm:spPr/>
    </dgm:pt>
    <dgm:pt modelId="{63D04A73-8057-44F3-A9C2-7FC9CAB6404D}" type="pres">
      <dgm:prSet presAssocID="{75A4BF81-3389-4103-82DA-213E9E8B79CA}" presName="desTx" presStyleLbl="revTx" presStyleIdx="7" presStyleCnt="8">
        <dgm:presLayoutVars/>
      </dgm:prSet>
      <dgm:spPr/>
    </dgm:pt>
  </dgm:ptLst>
  <dgm:cxnLst>
    <dgm:cxn modelId="{04C7E501-CE31-41BF-90DA-325C3236F556}" type="presOf" srcId="{5F1A75BB-8633-41CD-B5CF-815273C7454E}" destId="{CF646D93-1616-48BC-BEC8-0FEAFC01F78D}" srcOrd="0" destOrd="1" presId="urn:microsoft.com/office/officeart/2018/2/layout/IconLabelDescriptionList"/>
    <dgm:cxn modelId="{23F5F208-7167-41F7-81E9-F0389297A2E6}" srcId="{5EF422F8-E4A2-47C8-9976-3C6D51C62EF2}" destId="{A1F698D5-E15E-4A4C-9212-DE6BFB2991BF}" srcOrd="0" destOrd="0" parTransId="{9E154724-D118-4EDC-BBE7-9161840C46BE}" sibTransId="{F9011CC2-A8D6-4F91-9D16-E94AE33DFB38}"/>
    <dgm:cxn modelId="{B9B1E013-221C-42A2-B36A-1CDAB741C1C4}" srcId="{DAE04BE3-DB20-48B1-8254-C10D8A91DA3E}" destId="{5F1A75BB-8633-41CD-B5CF-815273C7454E}" srcOrd="1" destOrd="0" parTransId="{C56EE630-8323-4DBF-8485-FAC335BCF5BC}" sibTransId="{976F6374-2F21-40AC-B6AD-225C7B2E4A4C}"/>
    <dgm:cxn modelId="{AB903651-33B9-4B3F-B48A-F4D3219EBEE8}" type="presOf" srcId="{A1F698D5-E15E-4A4C-9212-DE6BFB2991BF}" destId="{D3FDA920-A66B-41A9-994E-388D8F8C10E6}" srcOrd="0" destOrd="0" presId="urn:microsoft.com/office/officeart/2018/2/layout/IconLabelDescriptionList"/>
    <dgm:cxn modelId="{7D478959-7E71-499E-9482-17960253C9D4}" srcId="{7F115235-A0F2-4264-9C5E-6FAC7D2DD4D4}" destId="{75A4BF81-3389-4103-82DA-213E9E8B79CA}" srcOrd="3" destOrd="0" parTransId="{9DF736A8-F065-4657-BAA7-AA409DEF76B2}" sibTransId="{5BC96E89-5E11-40F2-9D3A-227D666C994F}"/>
    <dgm:cxn modelId="{C1067062-3A2B-4F09-9B06-49FD6E951DE7}" srcId="{7F115235-A0F2-4264-9C5E-6FAC7D2DD4D4}" destId="{5EF422F8-E4A2-47C8-9976-3C6D51C62EF2}" srcOrd="0" destOrd="0" parTransId="{9635B25C-C27D-4E8B-BE65-EC5101A118F0}" sibTransId="{6E4E704D-9406-4606-88BC-CEF05074AD64}"/>
    <dgm:cxn modelId="{14375F6B-6089-46A1-8C98-F5D37E7B1267}" type="presOf" srcId="{5EF422F8-E4A2-47C8-9976-3C6D51C62EF2}" destId="{96475619-DEDD-4E85-85A6-A90F5F091E20}" srcOrd="0" destOrd="0" presId="urn:microsoft.com/office/officeart/2018/2/layout/IconLabelDescriptionList"/>
    <dgm:cxn modelId="{A8C02676-D2EE-4F32-8C79-878F3B4E1FA2}" type="presOf" srcId="{75A4BF81-3389-4103-82DA-213E9E8B79CA}" destId="{605C4448-FBF5-4E98-BBE1-1C6F25019859}" srcOrd="0" destOrd="0" presId="urn:microsoft.com/office/officeart/2018/2/layout/IconLabelDescriptionList"/>
    <dgm:cxn modelId="{00166B7F-D2AB-41C4-9E8E-5F97B7F36922}" srcId="{75A4BF81-3389-4103-82DA-213E9E8B79CA}" destId="{FD75FA2A-AFD9-4485-A9D3-AAE4363BF944}" srcOrd="1" destOrd="0" parTransId="{88AB7B68-892D-48A6-A5F5-12DF089EA047}" sibTransId="{2D229E69-D24D-43D8-80BA-6F1E79F25864}"/>
    <dgm:cxn modelId="{20AB9586-886F-4630-8845-13167B2387F0}" type="presOf" srcId="{9B59F7D5-BF90-40E1-9391-F2E51164932B}" destId="{D3FDA920-A66B-41A9-994E-388D8F8C10E6}" srcOrd="0" destOrd="1" presId="urn:microsoft.com/office/officeart/2018/2/layout/IconLabelDescriptionList"/>
    <dgm:cxn modelId="{8446D787-74EC-4949-A356-2CAA102E7DFD}" type="presOf" srcId="{95AFB1C3-E75A-4165-A0AC-D7B8E376B485}" destId="{FE583393-7079-47E2-840D-78589C4D644F}" srcOrd="0" destOrd="0" presId="urn:microsoft.com/office/officeart/2018/2/layout/IconLabelDescriptionList"/>
    <dgm:cxn modelId="{FD46489B-3F3F-4157-8C1D-008CA10FE22D}" type="presOf" srcId="{84287C11-B13A-4FDE-9320-B1F7E826B297}" destId="{D2DC80DD-1B7A-48AB-9FED-E25F05EC2153}" srcOrd="0" destOrd="0" presId="urn:microsoft.com/office/officeart/2018/2/layout/IconLabelDescriptionList"/>
    <dgm:cxn modelId="{58CADBA0-2A8D-4B0D-AAFD-124B1B7A4C85}" srcId="{5EF422F8-E4A2-47C8-9976-3C6D51C62EF2}" destId="{9B59F7D5-BF90-40E1-9391-F2E51164932B}" srcOrd="1" destOrd="0" parTransId="{595EC467-F90F-4C63-BAB6-0600AA180CB9}" sibTransId="{34C22A4D-2BE6-4D76-B15B-7F1ED35FA2B8}"/>
    <dgm:cxn modelId="{18AEC1C3-6A63-4C18-BB63-BC5FC67DEA74}" type="presOf" srcId="{DAE04BE3-DB20-48B1-8254-C10D8A91DA3E}" destId="{922F4FD7-A521-4653-9060-F80A99477AC2}" srcOrd="0" destOrd="0" presId="urn:microsoft.com/office/officeart/2018/2/layout/IconLabelDescriptionList"/>
    <dgm:cxn modelId="{D1C02EC9-B555-43F1-8A8B-69C69C8C730F}" srcId="{7F115235-A0F2-4264-9C5E-6FAC7D2DD4D4}" destId="{DAE04BE3-DB20-48B1-8254-C10D8A91DA3E}" srcOrd="1" destOrd="0" parTransId="{DFCA7E57-2ED2-44C1-B319-3BC911FD0608}" sibTransId="{F70E0971-2391-4EC7-A4D4-700A2D4EFE8F}"/>
    <dgm:cxn modelId="{2AE24DCC-3E63-424B-B42B-ACD2AD18FC90}" type="presOf" srcId="{7E2EBFE4-6A12-4E11-9D27-0BDB34F904EB}" destId="{63D04A73-8057-44F3-A9C2-7FC9CAB6404D}" srcOrd="0" destOrd="0" presId="urn:microsoft.com/office/officeart/2018/2/layout/IconLabelDescriptionList"/>
    <dgm:cxn modelId="{F2B927D8-B18C-4D78-9DDA-B98173785716}" srcId="{7F115235-A0F2-4264-9C5E-6FAC7D2DD4D4}" destId="{95AFB1C3-E75A-4165-A0AC-D7B8E376B485}" srcOrd="2" destOrd="0" parTransId="{F3519C22-5DD0-448B-BE1C-BA86BD7EF938}" sibTransId="{CFCA16E6-04EA-4247-9018-E40B0ED75811}"/>
    <dgm:cxn modelId="{8BB274DC-6006-4B92-A2D8-A184A7D1E9A4}" type="presOf" srcId="{7F115235-A0F2-4264-9C5E-6FAC7D2DD4D4}" destId="{214DC619-3E64-4C09-8410-AE93EF713635}" srcOrd="0" destOrd="0" presId="urn:microsoft.com/office/officeart/2018/2/layout/IconLabelDescriptionList"/>
    <dgm:cxn modelId="{B8B307DD-3182-4EA5-AC00-4D2135501F86}" type="presOf" srcId="{A7DDCAE2-C164-4F3C-AF71-35E016F08AEC}" destId="{CF646D93-1616-48BC-BEC8-0FEAFC01F78D}" srcOrd="0" destOrd="0" presId="urn:microsoft.com/office/officeart/2018/2/layout/IconLabelDescriptionList"/>
    <dgm:cxn modelId="{4914E1E9-34D4-42A9-8753-3A4C199ACE6F}" srcId="{95AFB1C3-E75A-4165-A0AC-D7B8E376B485}" destId="{84287C11-B13A-4FDE-9320-B1F7E826B297}" srcOrd="0" destOrd="0" parTransId="{30EA0B0D-0817-4666-A465-99E423F09F35}" sibTransId="{5FD7B4B2-7A78-47FE-BA86-E57FDFAD08B3}"/>
    <dgm:cxn modelId="{21A5E1F8-E1FE-4695-8669-FFD6364BF9C8}" type="presOf" srcId="{FD75FA2A-AFD9-4485-A9D3-AAE4363BF944}" destId="{63D04A73-8057-44F3-A9C2-7FC9CAB6404D}" srcOrd="0" destOrd="1" presId="urn:microsoft.com/office/officeart/2018/2/layout/IconLabelDescriptionList"/>
    <dgm:cxn modelId="{224505FF-51C5-490B-8245-A04E8A95B82A}" srcId="{DAE04BE3-DB20-48B1-8254-C10D8A91DA3E}" destId="{A7DDCAE2-C164-4F3C-AF71-35E016F08AEC}" srcOrd="0" destOrd="0" parTransId="{842CFE35-944F-4B23-8BA7-35BD6CCF6C6E}" sibTransId="{D0854530-75C0-4F89-A296-8E0F8DB3F5CD}"/>
    <dgm:cxn modelId="{C5CB15FF-296C-4F9B-BFFD-E56EF5140C75}" srcId="{75A4BF81-3389-4103-82DA-213E9E8B79CA}" destId="{7E2EBFE4-6A12-4E11-9D27-0BDB34F904EB}" srcOrd="0" destOrd="0" parTransId="{D27749AD-B96C-4828-86ED-69678E7F6EB6}" sibTransId="{591BE304-3DBD-437F-AE3D-A43631635417}"/>
    <dgm:cxn modelId="{D66C3323-5F25-4D10-BED4-45364BE7D808}" type="presParOf" srcId="{214DC619-3E64-4C09-8410-AE93EF713635}" destId="{3B3EB151-1387-4D8B-9F0C-AB54697F84A4}" srcOrd="0" destOrd="0" presId="urn:microsoft.com/office/officeart/2018/2/layout/IconLabelDescriptionList"/>
    <dgm:cxn modelId="{AD7BD264-115E-4308-853B-1F9827EE2C4B}" type="presParOf" srcId="{3B3EB151-1387-4D8B-9F0C-AB54697F84A4}" destId="{6594DDFE-E60A-4486-94DF-58977458A326}" srcOrd="0" destOrd="0" presId="urn:microsoft.com/office/officeart/2018/2/layout/IconLabelDescriptionList"/>
    <dgm:cxn modelId="{E9BBB823-2D33-45D0-8D9C-C530D8651109}" type="presParOf" srcId="{3B3EB151-1387-4D8B-9F0C-AB54697F84A4}" destId="{A2F0F5BE-5FFC-450C-B73E-29603E74F305}" srcOrd="1" destOrd="0" presId="urn:microsoft.com/office/officeart/2018/2/layout/IconLabelDescriptionList"/>
    <dgm:cxn modelId="{9296C591-51EF-4CA2-939C-21E8CD15D908}" type="presParOf" srcId="{3B3EB151-1387-4D8B-9F0C-AB54697F84A4}" destId="{96475619-DEDD-4E85-85A6-A90F5F091E20}" srcOrd="2" destOrd="0" presId="urn:microsoft.com/office/officeart/2018/2/layout/IconLabelDescriptionList"/>
    <dgm:cxn modelId="{581B470B-09F8-46A7-AF3A-FDE69B4862F7}" type="presParOf" srcId="{3B3EB151-1387-4D8B-9F0C-AB54697F84A4}" destId="{7DFBF7DE-AA26-42E6-9B1A-CA4196BC0369}" srcOrd="3" destOrd="0" presId="urn:microsoft.com/office/officeart/2018/2/layout/IconLabelDescriptionList"/>
    <dgm:cxn modelId="{8F25F70E-1414-4EF1-9487-A11A0E2D9E03}" type="presParOf" srcId="{3B3EB151-1387-4D8B-9F0C-AB54697F84A4}" destId="{D3FDA920-A66B-41A9-994E-388D8F8C10E6}" srcOrd="4" destOrd="0" presId="urn:microsoft.com/office/officeart/2018/2/layout/IconLabelDescriptionList"/>
    <dgm:cxn modelId="{2136BC66-4F8B-460A-8721-7DEA23AD4C50}" type="presParOf" srcId="{214DC619-3E64-4C09-8410-AE93EF713635}" destId="{5987DB1D-0BA6-4E59-BB3C-71E8023E1670}" srcOrd="1" destOrd="0" presId="urn:microsoft.com/office/officeart/2018/2/layout/IconLabelDescriptionList"/>
    <dgm:cxn modelId="{33AFBED5-E950-452D-B107-53AD5026D8AB}" type="presParOf" srcId="{214DC619-3E64-4C09-8410-AE93EF713635}" destId="{4BB0A9D5-3D6D-4BE3-B3BB-5669D6DB3BF0}" srcOrd="2" destOrd="0" presId="urn:microsoft.com/office/officeart/2018/2/layout/IconLabelDescriptionList"/>
    <dgm:cxn modelId="{ACC2FF15-E7CC-4080-8E9F-DBCBB222F11A}" type="presParOf" srcId="{4BB0A9D5-3D6D-4BE3-B3BB-5669D6DB3BF0}" destId="{21205D00-BD03-4FBC-8F5B-0C649A039020}" srcOrd="0" destOrd="0" presId="urn:microsoft.com/office/officeart/2018/2/layout/IconLabelDescriptionList"/>
    <dgm:cxn modelId="{36060E9F-FEE1-4AE7-AA36-16FAD29B9880}" type="presParOf" srcId="{4BB0A9D5-3D6D-4BE3-B3BB-5669D6DB3BF0}" destId="{C452BA46-C4DA-44EE-85DF-D0B85BEBF636}" srcOrd="1" destOrd="0" presId="urn:microsoft.com/office/officeart/2018/2/layout/IconLabelDescriptionList"/>
    <dgm:cxn modelId="{5D53F1C5-2934-4F82-B761-71830EC6253E}" type="presParOf" srcId="{4BB0A9D5-3D6D-4BE3-B3BB-5669D6DB3BF0}" destId="{922F4FD7-A521-4653-9060-F80A99477AC2}" srcOrd="2" destOrd="0" presId="urn:microsoft.com/office/officeart/2018/2/layout/IconLabelDescriptionList"/>
    <dgm:cxn modelId="{B04ED626-72F6-4867-AB19-99BF60B56F0B}" type="presParOf" srcId="{4BB0A9D5-3D6D-4BE3-B3BB-5669D6DB3BF0}" destId="{FD717D91-53A3-4AE7-B5F9-F2F62B5089B2}" srcOrd="3" destOrd="0" presId="urn:microsoft.com/office/officeart/2018/2/layout/IconLabelDescriptionList"/>
    <dgm:cxn modelId="{8BA065E7-9675-4081-813E-39EF9DF89210}" type="presParOf" srcId="{4BB0A9D5-3D6D-4BE3-B3BB-5669D6DB3BF0}" destId="{CF646D93-1616-48BC-BEC8-0FEAFC01F78D}" srcOrd="4" destOrd="0" presId="urn:microsoft.com/office/officeart/2018/2/layout/IconLabelDescriptionList"/>
    <dgm:cxn modelId="{953AD1AF-15D7-4685-871C-47FB2C57921B}" type="presParOf" srcId="{214DC619-3E64-4C09-8410-AE93EF713635}" destId="{9D96667B-93F5-4098-B510-F5FD00418C68}" srcOrd="3" destOrd="0" presId="urn:microsoft.com/office/officeart/2018/2/layout/IconLabelDescriptionList"/>
    <dgm:cxn modelId="{1C8F07FC-DF8C-4A96-AF86-5F11ABC21092}" type="presParOf" srcId="{214DC619-3E64-4C09-8410-AE93EF713635}" destId="{41132B81-63F9-4AE8-B96B-AAD452B1F266}" srcOrd="4" destOrd="0" presId="urn:microsoft.com/office/officeart/2018/2/layout/IconLabelDescriptionList"/>
    <dgm:cxn modelId="{242D9726-4A43-4AFC-812C-BDEDFA3FE638}" type="presParOf" srcId="{41132B81-63F9-4AE8-B96B-AAD452B1F266}" destId="{CF6B10F5-36A0-4CDE-9A11-D7A2ECCC081A}" srcOrd="0" destOrd="0" presId="urn:microsoft.com/office/officeart/2018/2/layout/IconLabelDescriptionList"/>
    <dgm:cxn modelId="{F9FAE62C-C118-4846-98D1-146F23FB203D}" type="presParOf" srcId="{41132B81-63F9-4AE8-B96B-AAD452B1F266}" destId="{7B15EDC2-BDA2-425F-A70E-F060DBD65182}" srcOrd="1" destOrd="0" presId="urn:microsoft.com/office/officeart/2018/2/layout/IconLabelDescriptionList"/>
    <dgm:cxn modelId="{8B33A795-BD8E-41D9-84AF-E9CEEB88DADA}" type="presParOf" srcId="{41132B81-63F9-4AE8-B96B-AAD452B1F266}" destId="{FE583393-7079-47E2-840D-78589C4D644F}" srcOrd="2" destOrd="0" presId="urn:microsoft.com/office/officeart/2018/2/layout/IconLabelDescriptionList"/>
    <dgm:cxn modelId="{0A6B3F6C-B8E2-42A2-B476-E074690C9051}" type="presParOf" srcId="{41132B81-63F9-4AE8-B96B-AAD452B1F266}" destId="{9C31B42F-7726-4610-89FF-FEBDD6D2EEF7}" srcOrd="3" destOrd="0" presId="urn:microsoft.com/office/officeart/2018/2/layout/IconLabelDescriptionList"/>
    <dgm:cxn modelId="{77AF6B67-6C5B-4401-89B7-9C7B1F9DD945}" type="presParOf" srcId="{41132B81-63F9-4AE8-B96B-AAD452B1F266}" destId="{D2DC80DD-1B7A-48AB-9FED-E25F05EC2153}" srcOrd="4" destOrd="0" presId="urn:microsoft.com/office/officeart/2018/2/layout/IconLabelDescriptionList"/>
    <dgm:cxn modelId="{4ED46468-C52A-448E-92FF-62EF5BBD4AA6}" type="presParOf" srcId="{214DC619-3E64-4C09-8410-AE93EF713635}" destId="{F7AC966F-790B-46E9-98E4-CBF9FD49AE39}" srcOrd="5" destOrd="0" presId="urn:microsoft.com/office/officeart/2018/2/layout/IconLabelDescriptionList"/>
    <dgm:cxn modelId="{B36BDB3A-A050-4F75-B784-9F8631C4E8A7}" type="presParOf" srcId="{214DC619-3E64-4C09-8410-AE93EF713635}" destId="{D4D322AC-5896-40F0-A0C8-0F8B19F388C3}" srcOrd="6" destOrd="0" presId="urn:microsoft.com/office/officeart/2018/2/layout/IconLabelDescriptionList"/>
    <dgm:cxn modelId="{B4230C00-2EEF-47BC-84A4-9C1555D3F167}" type="presParOf" srcId="{D4D322AC-5896-40F0-A0C8-0F8B19F388C3}" destId="{D35D1E70-5A88-4E79-9099-76B78E7AF3F1}" srcOrd="0" destOrd="0" presId="urn:microsoft.com/office/officeart/2018/2/layout/IconLabelDescriptionList"/>
    <dgm:cxn modelId="{8F7321E4-C001-42C1-BE46-13F2E2675167}" type="presParOf" srcId="{D4D322AC-5896-40F0-A0C8-0F8B19F388C3}" destId="{22CCCFB4-B81A-4F01-9BEF-A396BC8AA0B8}" srcOrd="1" destOrd="0" presId="urn:microsoft.com/office/officeart/2018/2/layout/IconLabelDescriptionList"/>
    <dgm:cxn modelId="{4B61217E-185A-4FF4-8F88-B96540948FD8}" type="presParOf" srcId="{D4D322AC-5896-40F0-A0C8-0F8B19F388C3}" destId="{605C4448-FBF5-4E98-BBE1-1C6F25019859}" srcOrd="2" destOrd="0" presId="urn:microsoft.com/office/officeart/2018/2/layout/IconLabelDescriptionList"/>
    <dgm:cxn modelId="{D348A8DD-0DEA-48F2-9FCC-990A422AA44C}" type="presParOf" srcId="{D4D322AC-5896-40F0-A0C8-0F8B19F388C3}" destId="{2FA23220-A224-4C3A-AA45-3936BCC3F092}" srcOrd="3" destOrd="0" presId="urn:microsoft.com/office/officeart/2018/2/layout/IconLabelDescriptionList"/>
    <dgm:cxn modelId="{66FBF64B-530F-4029-9F24-49223FE5BE8D}" type="presParOf" srcId="{D4D322AC-5896-40F0-A0C8-0F8B19F388C3}" destId="{63D04A73-8057-44F3-A9C2-7FC9CAB6404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E47D87-5692-48F7-9172-B22D621140D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1DC1987-6EC1-4846-8A5C-7D1614ED902D}">
      <dgm:prSet/>
      <dgm:spPr/>
      <dgm:t>
        <a:bodyPr/>
        <a:lstStyle/>
        <a:p>
          <a:pPr>
            <a:defRPr cap="all"/>
          </a:pPr>
          <a:r>
            <a:rPr lang="en-US"/>
            <a:t>Zip code Analysis</a:t>
          </a:r>
        </a:p>
      </dgm:t>
    </dgm:pt>
    <dgm:pt modelId="{0BB57243-F66B-4617-A92A-A1DFB797D515}" type="parTrans" cxnId="{15A8DA63-4633-47FB-B182-284114B7BA0F}">
      <dgm:prSet/>
      <dgm:spPr/>
      <dgm:t>
        <a:bodyPr/>
        <a:lstStyle/>
        <a:p>
          <a:endParaRPr lang="en-US"/>
        </a:p>
      </dgm:t>
    </dgm:pt>
    <dgm:pt modelId="{62B20A89-F247-4BF1-BDAD-F8155ACB9EE6}" type="sibTrans" cxnId="{15A8DA63-4633-47FB-B182-284114B7BA0F}">
      <dgm:prSet/>
      <dgm:spPr/>
      <dgm:t>
        <a:bodyPr/>
        <a:lstStyle/>
        <a:p>
          <a:endParaRPr lang="en-US"/>
        </a:p>
      </dgm:t>
    </dgm:pt>
    <dgm:pt modelId="{ED2CD9AC-21B5-4D21-B222-2FC2780D07AE}">
      <dgm:prSet/>
      <dgm:spPr/>
      <dgm:t>
        <a:bodyPr/>
        <a:lstStyle/>
        <a:p>
          <a:pPr>
            <a:defRPr cap="all"/>
          </a:pPr>
          <a:r>
            <a:rPr lang="en-US"/>
            <a:t>Basketball MVP</a:t>
          </a:r>
        </a:p>
      </dgm:t>
    </dgm:pt>
    <dgm:pt modelId="{3B91B992-7A39-465A-8CEC-8784AEC53070}" type="parTrans" cxnId="{25A3C4BD-EF43-4F08-9DE9-3233CBC73589}">
      <dgm:prSet/>
      <dgm:spPr/>
      <dgm:t>
        <a:bodyPr/>
        <a:lstStyle/>
        <a:p>
          <a:endParaRPr lang="en-US"/>
        </a:p>
      </dgm:t>
    </dgm:pt>
    <dgm:pt modelId="{1B104051-DAAF-4516-9E96-2038B2A6BDB8}" type="sibTrans" cxnId="{25A3C4BD-EF43-4F08-9DE9-3233CBC73589}">
      <dgm:prSet/>
      <dgm:spPr/>
      <dgm:t>
        <a:bodyPr/>
        <a:lstStyle/>
        <a:p>
          <a:endParaRPr lang="en-US"/>
        </a:p>
      </dgm:t>
    </dgm:pt>
    <dgm:pt modelId="{B35CB5A0-9D5F-4A24-8E00-C1CDF206F3F9}">
      <dgm:prSet/>
      <dgm:spPr/>
      <dgm:t>
        <a:bodyPr/>
        <a:lstStyle/>
        <a:p>
          <a:pPr>
            <a:defRPr cap="all"/>
          </a:pPr>
          <a:r>
            <a:rPr lang="en-US"/>
            <a:t>Ultra Runner database</a:t>
          </a:r>
        </a:p>
      </dgm:t>
    </dgm:pt>
    <dgm:pt modelId="{F2484B9D-F292-4E4E-B8A5-D8375D7B0080}" type="parTrans" cxnId="{BB16A344-E5A0-4169-9400-C509BCA39323}">
      <dgm:prSet/>
      <dgm:spPr/>
      <dgm:t>
        <a:bodyPr/>
        <a:lstStyle/>
        <a:p>
          <a:endParaRPr lang="en-US"/>
        </a:p>
      </dgm:t>
    </dgm:pt>
    <dgm:pt modelId="{498DF5FF-2BA0-4060-A19C-292293487CAC}" type="sibTrans" cxnId="{BB16A344-E5A0-4169-9400-C509BCA39323}">
      <dgm:prSet/>
      <dgm:spPr/>
      <dgm:t>
        <a:bodyPr/>
        <a:lstStyle/>
        <a:p>
          <a:endParaRPr lang="en-US"/>
        </a:p>
      </dgm:t>
    </dgm:pt>
    <dgm:pt modelId="{E38D7683-220D-47C7-9AEF-0FB4FEC2653E}" type="pres">
      <dgm:prSet presAssocID="{DDE47D87-5692-48F7-9172-B22D621140DB}" presName="root" presStyleCnt="0">
        <dgm:presLayoutVars>
          <dgm:dir/>
          <dgm:resizeHandles val="exact"/>
        </dgm:presLayoutVars>
      </dgm:prSet>
      <dgm:spPr/>
    </dgm:pt>
    <dgm:pt modelId="{A27E83ED-D9AA-4770-8B41-C0B3B888507C}" type="pres">
      <dgm:prSet presAssocID="{71DC1987-6EC1-4846-8A5C-7D1614ED902D}" presName="compNode" presStyleCnt="0"/>
      <dgm:spPr/>
    </dgm:pt>
    <dgm:pt modelId="{38FB7D85-856B-4C5C-8A14-89C2E13482B2}" type="pres">
      <dgm:prSet presAssocID="{71DC1987-6EC1-4846-8A5C-7D1614ED902D}" presName="iconBgRect" presStyleLbl="bgShp" presStyleIdx="0" presStyleCnt="3"/>
      <dgm:spPr/>
    </dgm:pt>
    <dgm:pt modelId="{C0DAA68B-2FEF-439A-AFA1-74C9AE67FC20}" type="pres">
      <dgm:prSet presAssocID="{71DC1987-6EC1-4846-8A5C-7D1614ED902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F304E1B-51B9-4791-B62C-52211EA27460}" type="pres">
      <dgm:prSet presAssocID="{71DC1987-6EC1-4846-8A5C-7D1614ED902D}" presName="spaceRect" presStyleCnt="0"/>
      <dgm:spPr/>
    </dgm:pt>
    <dgm:pt modelId="{A5BB6150-ED68-4435-9002-BBB6E1A2AAAA}" type="pres">
      <dgm:prSet presAssocID="{71DC1987-6EC1-4846-8A5C-7D1614ED902D}" presName="textRect" presStyleLbl="revTx" presStyleIdx="0" presStyleCnt="3">
        <dgm:presLayoutVars>
          <dgm:chMax val="1"/>
          <dgm:chPref val="1"/>
        </dgm:presLayoutVars>
      </dgm:prSet>
      <dgm:spPr/>
    </dgm:pt>
    <dgm:pt modelId="{06CB7B5F-09AD-4A84-8C53-2C5F2B752230}" type="pres">
      <dgm:prSet presAssocID="{62B20A89-F247-4BF1-BDAD-F8155ACB9EE6}" presName="sibTrans" presStyleCnt="0"/>
      <dgm:spPr/>
    </dgm:pt>
    <dgm:pt modelId="{1C898660-DF82-4632-B08E-0E6871299BBA}" type="pres">
      <dgm:prSet presAssocID="{ED2CD9AC-21B5-4D21-B222-2FC2780D07AE}" presName="compNode" presStyleCnt="0"/>
      <dgm:spPr/>
    </dgm:pt>
    <dgm:pt modelId="{2A6FA8AD-7074-4EE4-882A-58B171B87FAB}" type="pres">
      <dgm:prSet presAssocID="{ED2CD9AC-21B5-4D21-B222-2FC2780D07AE}" presName="iconBgRect" presStyleLbl="bgShp" presStyleIdx="1" presStyleCnt="3"/>
      <dgm:spPr/>
    </dgm:pt>
    <dgm:pt modelId="{343EB3BF-E74F-4406-B787-A3D940BB958B}" type="pres">
      <dgm:prSet presAssocID="{ED2CD9AC-21B5-4D21-B222-2FC2780D07A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ketball"/>
        </a:ext>
      </dgm:extLst>
    </dgm:pt>
    <dgm:pt modelId="{57CEB34F-FF48-45BA-8E55-68D9FA092449}" type="pres">
      <dgm:prSet presAssocID="{ED2CD9AC-21B5-4D21-B222-2FC2780D07AE}" presName="spaceRect" presStyleCnt="0"/>
      <dgm:spPr/>
    </dgm:pt>
    <dgm:pt modelId="{40D5C5BB-5267-460E-B4E9-0B41879A4036}" type="pres">
      <dgm:prSet presAssocID="{ED2CD9AC-21B5-4D21-B222-2FC2780D07AE}" presName="textRect" presStyleLbl="revTx" presStyleIdx="1" presStyleCnt="3">
        <dgm:presLayoutVars>
          <dgm:chMax val="1"/>
          <dgm:chPref val="1"/>
        </dgm:presLayoutVars>
      </dgm:prSet>
      <dgm:spPr/>
    </dgm:pt>
    <dgm:pt modelId="{095112AB-210B-45C1-B8EA-F81AE865FE3C}" type="pres">
      <dgm:prSet presAssocID="{1B104051-DAAF-4516-9E96-2038B2A6BDB8}" presName="sibTrans" presStyleCnt="0"/>
      <dgm:spPr/>
    </dgm:pt>
    <dgm:pt modelId="{A800F6CD-7ADD-4D80-A561-B30EC1F418E1}" type="pres">
      <dgm:prSet presAssocID="{B35CB5A0-9D5F-4A24-8E00-C1CDF206F3F9}" presName="compNode" presStyleCnt="0"/>
      <dgm:spPr/>
    </dgm:pt>
    <dgm:pt modelId="{FA9B191C-90B8-4BDB-92FF-A7726FCC6905}" type="pres">
      <dgm:prSet presAssocID="{B35CB5A0-9D5F-4A24-8E00-C1CDF206F3F9}" presName="iconBgRect" presStyleLbl="bgShp" presStyleIdx="2" presStyleCnt="3"/>
      <dgm:spPr/>
    </dgm:pt>
    <dgm:pt modelId="{ECE0FBFC-0058-4E24-9DD3-AC776FB4D609}" type="pres">
      <dgm:prSet presAssocID="{B35CB5A0-9D5F-4A24-8E00-C1CDF206F3F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D4ED342-59B1-4315-A39D-672D6962B154}" type="pres">
      <dgm:prSet presAssocID="{B35CB5A0-9D5F-4A24-8E00-C1CDF206F3F9}" presName="spaceRect" presStyleCnt="0"/>
      <dgm:spPr/>
    </dgm:pt>
    <dgm:pt modelId="{1D261018-E73F-47A3-A59A-9F57A17DD5C7}" type="pres">
      <dgm:prSet presAssocID="{B35CB5A0-9D5F-4A24-8E00-C1CDF206F3F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B16A344-E5A0-4169-9400-C509BCA39323}" srcId="{DDE47D87-5692-48F7-9172-B22D621140DB}" destId="{B35CB5A0-9D5F-4A24-8E00-C1CDF206F3F9}" srcOrd="2" destOrd="0" parTransId="{F2484B9D-F292-4E4E-B8A5-D8375D7B0080}" sibTransId="{498DF5FF-2BA0-4060-A19C-292293487CAC}"/>
    <dgm:cxn modelId="{15A8DA63-4633-47FB-B182-284114B7BA0F}" srcId="{DDE47D87-5692-48F7-9172-B22D621140DB}" destId="{71DC1987-6EC1-4846-8A5C-7D1614ED902D}" srcOrd="0" destOrd="0" parTransId="{0BB57243-F66B-4617-A92A-A1DFB797D515}" sibTransId="{62B20A89-F247-4BF1-BDAD-F8155ACB9EE6}"/>
    <dgm:cxn modelId="{AEF1AD68-A155-494E-A418-410766D18E7C}" type="presOf" srcId="{ED2CD9AC-21B5-4D21-B222-2FC2780D07AE}" destId="{40D5C5BB-5267-460E-B4E9-0B41879A4036}" srcOrd="0" destOrd="0" presId="urn:microsoft.com/office/officeart/2018/5/layout/IconCircleLabelList"/>
    <dgm:cxn modelId="{F808BF81-B007-439E-8025-F0CBB5E97559}" type="presOf" srcId="{B35CB5A0-9D5F-4A24-8E00-C1CDF206F3F9}" destId="{1D261018-E73F-47A3-A59A-9F57A17DD5C7}" srcOrd="0" destOrd="0" presId="urn:microsoft.com/office/officeart/2018/5/layout/IconCircleLabelList"/>
    <dgm:cxn modelId="{30CC8BB6-94EC-46B6-B6D2-9973E798532A}" type="presOf" srcId="{DDE47D87-5692-48F7-9172-B22D621140DB}" destId="{E38D7683-220D-47C7-9AEF-0FB4FEC2653E}" srcOrd="0" destOrd="0" presId="urn:microsoft.com/office/officeart/2018/5/layout/IconCircleLabelList"/>
    <dgm:cxn modelId="{25A3C4BD-EF43-4F08-9DE9-3233CBC73589}" srcId="{DDE47D87-5692-48F7-9172-B22D621140DB}" destId="{ED2CD9AC-21B5-4D21-B222-2FC2780D07AE}" srcOrd="1" destOrd="0" parTransId="{3B91B992-7A39-465A-8CEC-8784AEC53070}" sibTransId="{1B104051-DAAF-4516-9E96-2038B2A6BDB8}"/>
    <dgm:cxn modelId="{AB4AE5E5-D735-40B7-A1F3-8733CB1F78CE}" type="presOf" srcId="{71DC1987-6EC1-4846-8A5C-7D1614ED902D}" destId="{A5BB6150-ED68-4435-9002-BBB6E1A2AAAA}" srcOrd="0" destOrd="0" presId="urn:microsoft.com/office/officeart/2018/5/layout/IconCircleLabelList"/>
    <dgm:cxn modelId="{ED915D50-949E-40C3-B38F-682EC078F04C}" type="presParOf" srcId="{E38D7683-220D-47C7-9AEF-0FB4FEC2653E}" destId="{A27E83ED-D9AA-4770-8B41-C0B3B888507C}" srcOrd="0" destOrd="0" presId="urn:microsoft.com/office/officeart/2018/5/layout/IconCircleLabelList"/>
    <dgm:cxn modelId="{E752E44B-9E8F-453B-9F26-3698D16A8E75}" type="presParOf" srcId="{A27E83ED-D9AA-4770-8B41-C0B3B888507C}" destId="{38FB7D85-856B-4C5C-8A14-89C2E13482B2}" srcOrd="0" destOrd="0" presId="urn:microsoft.com/office/officeart/2018/5/layout/IconCircleLabelList"/>
    <dgm:cxn modelId="{F69DC019-9FBB-4A53-84AC-8584EDB32C3E}" type="presParOf" srcId="{A27E83ED-D9AA-4770-8B41-C0B3B888507C}" destId="{C0DAA68B-2FEF-439A-AFA1-74C9AE67FC20}" srcOrd="1" destOrd="0" presId="urn:microsoft.com/office/officeart/2018/5/layout/IconCircleLabelList"/>
    <dgm:cxn modelId="{D0CCD61D-4164-4595-A9A3-4E98AC499E8B}" type="presParOf" srcId="{A27E83ED-D9AA-4770-8B41-C0B3B888507C}" destId="{DF304E1B-51B9-4791-B62C-52211EA27460}" srcOrd="2" destOrd="0" presId="urn:microsoft.com/office/officeart/2018/5/layout/IconCircleLabelList"/>
    <dgm:cxn modelId="{6FDCE6D2-0A5E-4778-9190-1F494BB75A73}" type="presParOf" srcId="{A27E83ED-D9AA-4770-8B41-C0B3B888507C}" destId="{A5BB6150-ED68-4435-9002-BBB6E1A2AAAA}" srcOrd="3" destOrd="0" presId="urn:microsoft.com/office/officeart/2018/5/layout/IconCircleLabelList"/>
    <dgm:cxn modelId="{50C24078-6E6F-4C8A-80AC-2BC29F6B2086}" type="presParOf" srcId="{E38D7683-220D-47C7-9AEF-0FB4FEC2653E}" destId="{06CB7B5F-09AD-4A84-8C53-2C5F2B752230}" srcOrd="1" destOrd="0" presId="urn:microsoft.com/office/officeart/2018/5/layout/IconCircleLabelList"/>
    <dgm:cxn modelId="{B39F98E7-FE39-495A-9892-754782E634EF}" type="presParOf" srcId="{E38D7683-220D-47C7-9AEF-0FB4FEC2653E}" destId="{1C898660-DF82-4632-B08E-0E6871299BBA}" srcOrd="2" destOrd="0" presId="urn:microsoft.com/office/officeart/2018/5/layout/IconCircleLabelList"/>
    <dgm:cxn modelId="{7D704FEB-F093-4D90-B408-64C121C8862A}" type="presParOf" srcId="{1C898660-DF82-4632-B08E-0E6871299BBA}" destId="{2A6FA8AD-7074-4EE4-882A-58B171B87FAB}" srcOrd="0" destOrd="0" presId="urn:microsoft.com/office/officeart/2018/5/layout/IconCircleLabelList"/>
    <dgm:cxn modelId="{2DBDDAC6-0547-4FFA-BEF9-13F7D8534238}" type="presParOf" srcId="{1C898660-DF82-4632-B08E-0E6871299BBA}" destId="{343EB3BF-E74F-4406-B787-A3D940BB958B}" srcOrd="1" destOrd="0" presId="urn:microsoft.com/office/officeart/2018/5/layout/IconCircleLabelList"/>
    <dgm:cxn modelId="{722CDA6F-C868-4526-BD93-0D15941A9218}" type="presParOf" srcId="{1C898660-DF82-4632-B08E-0E6871299BBA}" destId="{57CEB34F-FF48-45BA-8E55-68D9FA092449}" srcOrd="2" destOrd="0" presId="urn:microsoft.com/office/officeart/2018/5/layout/IconCircleLabelList"/>
    <dgm:cxn modelId="{92611B46-96A2-43F1-AA7D-E54A8399FA82}" type="presParOf" srcId="{1C898660-DF82-4632-B08E-0E6871299BBA}" destId="{40D5C5BB-5267-460E-B4E9-0B41879A4036}" srcOrd="3" destOrd="0" presId="urn:microsoft.com/office/officeart/2018/5/layout/IconCircleLabelList"/>
    <dgm:cxn modelId="{1282AE8F-C79F-4F28-B268-0B1AF72BEE7C}" type="presParOf" srcId="{E38D7683-220D-47C7-9AEF-0FB4FEC2653E}" destId="{095112AB-210B-45C1-B8EA-F81AE865FE3C}" srcOrd="3" destOrd="0" presId="urn:microsoft.com/office/officeart/2018/5/layout/IconCircleLabelList"/>
    <dgm:cxn modelId="{231D9FC5-80B5-4B52-8F6C-5C6B2EE35B68}" type="presParOf" srcId="{E38D7683-220D-47C7-9AEF-0FB4FEC2653E}" destId="{A800F6CD-7ADD-4D80-A561-B30EC1F418E1}" srcOrd="4" destOrd="0" presId="urn:microsoft.com/office/officeart/2018/5/layout/IconCircleLabelList"/>
    <dgm:cxn modelId="{8D6ADBA3-CD45-46E4-8447-0F337248FEB5}" type="presParOf" srcId="{A800F6CD-7ADD-4D80-A561-B30EC1F418E1}" destId="{FA9B191C-90B8-4BDB-92FF-A7726FCC6905}" srcOrd="0" destOrd="0" presId="urn:microsoft.com/office/officeart/2018/5/layout/IconCircleLabelList"/>
    <dgm:cxn modelId="{9E36576B-89A2-4DEF-8D05-5F62A96C3576}" type="presParOf" srcId="{A800F6CD-7ADD-4D80-A561-B30EC1F418E1}" destId="{ECE0FBFC-0058-4E24-9DD3-AC776FB4D609}" srcOrd="1" destOrd="0" presId="urn:microsoft.com/office/officeart/2018/5/layout/IconCircleLabelList"/>
    <dgm:cxn modelId="{EB96938D-81FC-4306-8DEA-C6879AD18EAE}" type="presParOf" srcId="{A800F6CD-7ADD-4D80-A561-B30EC1F418E1}" destId="{DD4ED342-59B1-4315-A39D-672D6962B154}" srcOrd="2" destOrd="0" presId="urn:microsoft.com/office/officeart/2018/5/layout/IconCircleLabelList"/>
    <dgm:cxn modelId="{B8730B49-5CCD-4127-B190-8FA17DB6B4B8}" type="presParOf" srcId="{A800F6CD-7ADD-4D80-A561-B30EC1F418E1}" destId="{1D261018-E73F-47A3-A59A-9F57A17DD5C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F0F2DD-F568-4607-9C48-9624C135BA7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57E4AFC-53B5-4ED1-902A-E768D5B95B2F}">
      <dgm:prSet/>
      <dgm:spPr/>
      <dgm:t>
        <a:bodyPr/>
        <a:lstStyle/>
        <a:p>
          <a:pPr>
            <a:defRPr cap="all"/>
          </a:pPr>
          <a:r>
            <a:rPr lang="en-US"/>
            <a:t>Zip code Analysis</a:t>
          </a:r>
        </a:p>
      </dgm:t>
    </dgm:pt>
    <dgm:pt modelId="{77212D6E-2764-4500-8AEA-9B8949BB8506}" type="parTrans" cxnId="{F199EDC5-93A9-4662-8D0C-D5E68DBD641C}">
      <dgm:prSet/>
      <dgm:spPr/>
      <dgm:t>
        <a:bodyPr/>
        <a:lstStyle/>
        <a:p>
          <a:endParaRPr lang="en-US"/>
        </a:p>
      </dgm:t>
    </dgm:pt>
    <dgm:pt modelId="{8CC208E1-A7AE-47F6-BFB6-19834C0C54C8}" type="sibTrans" cxnId="{F199EDC5-93A9-4662-8D0C-D5E68DBD641C}">
      <dgm:prSet/>
      <dgm:spPr/>
      <dgm:t>
        <a:bodyPr/>
        <a:lstStyle/>
        <a:p>
          <a:endParaRPr lang="en-US"/>
        </a:p>
      </dgm:t>
    </dgm:pt>
    <dgm:pt modelId="{6B7B6FF1-5BC1-44C5-AA00-E369FDF51952}">
      <dgm:prSet/>
      <dgm:spPr/>
      <dgm:t>
        <a:bodyPr/>
        <a:lstStyle/>
        <a:p>
          <a:pPr>
            <a:defRPr cap="all"/>
          </a:pPr>
          <a:r>
            <a:rPr lang="en-US"/>
            <a:t>Coach Analysis</a:t>
          </a:r>
        </a:p>
      </dgm:t>
    </dgm:pt>
    <dgm:pt modelId="{83CE1602-ACDB-48DB-B8F0-9040B6FAAE8F}" type="parTrans" cxnId="{512ACC06-A2AC-4023-BF92-4DF965B54960}">
      <dgm:prSet/>
      <dgm:spPr/>
      <dgm:t>
        <a:bodyPr/>
        <a:lstStyle/>
        <a:p>
          <a:endParaRPr lang="en-US"/>
        </a:p>
      </dgm:t>
    </dgm:pt>
    <dgm:pt modelId="{1FF99878-4077-4F87-937B-40A8E70C9E0B}" type="sibTrans" cxnId="{512ACC06-A2AC-4023-BF92-4DF965B54960}">
      <dgm:prSet/>
      <dgm:spPr/>
      <dgm:t>
        <a:bodyPr/>
        <a:lstStyle/>
        <a:p>
          <a:endParaRPr lang="en-US"/>
        </a:p>
      </dgm:t>
    </dgm:pt>
    <dgm:pt modelId="{11865EC1-7F69-450D-9B33-F7FF2E85A35B}">
      <dgm:prSet/>
      <dgm:spPr/>
      <dgm:t>
        <a:bodyPr/>
        <a:lstStyle/>
        <a:p>
          <a:pPr>
            <a:defRPr cap="all"/>
          </a:pPr>
          <a:r>
            <a:rPr lang="en-US"/>
            <a:t>Basketball MVP</a:t>
          </a:r>
        </a:p>
      </dgm:t>
    </dgm:pt>
    <dgm:pt modelId="{E5B62C3D-5DC7-4E21-B427-258214F1DC9D}" type="parTrans" cxnId="{B3F64441-E4C9-4223-B6C9-7EB256B1FEC6}">
      <dgm:prSet/>
      <dgm:spPr/>
      <dgm:t>
        <a:bodyPr/>
        <a:lstStyle/>
        <a:p>
          <a:endParaRPr lang="en-US"/>
        </a:p>
      </dgm:t>
    </dgm:pt>
    <dgm:pt modelId="{F7CD0A4B-0D69-40F3-98B7-B661E9495A10}" type="sibTrans" cxnId="{B3F64441-E4C9-4223-B6C9-7EB256B1FEC6}">
      <dgm:prSet/>
      <dgm:spPr/>
      <dgm:t>
        <a:bodyPr/>
        <a:lstStyle/>
        <a:p>
          <a:endParaRPr lang="en-US"/>
        </a:p>
      </dgm:t>
    </dgm:pt>
    <dgm:pt modelId="{3E774FE9-6FCE-40A2-A6E1-5CA172BE1885}" type="pres">
      <dgm:prSet presAssocID="{E6F0F2DD-F568-4607-9C48-9624C135BA72}" presName="root" presStyleCnt="0">
        <dgm:presLayoutVars>
          <dgm:dir/>
          <dgm:resizeHandles val="exact"/>
        </dgm:presLayoutVars>
      </dgm:prSet>
      <dgm:spPr/>
    </dgm:pt>
    <dgm:pt modelId="{F10FA0EE-F366-46C5-86C5-A3665D4C02D7}" type="pres">
      <dgm:prSet presAssocID="{C57E4AFC-53B5-4ED1-902A-E768D5B95B2F}" presName="compNode" presStyleCnt="0"/>
      <dgm:spPr/>
    </dgm:pt>
    <dgm:pt modelId="{33F6046E-41EF-4888-82AA-CDF7AEFA9A4C}" type="pres">
      <dgm:prSet presAssocID="{C57E4AFC-53B5-4ED1-902A-E768D5B95B2F}" presName="iconBgRect" presStyleLbl="bgShp" presStyleIdx="0" presStyleCnt="3"/>
      <dgm:spPr/>
    </dgm:pt>
    <dgm:pt modelId="{90FDB8E8-85F7-4493-AC6A-5BCD92F0D856}" type="pres">
      <dgm:prSet presAssocID="{C57E4AFC-53B5-4ED1-902A-E768D5B95B2F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3E48BABB-8443-411C-AE3A-9BA8602E2E8D}" type="pres">
      <dgm:prSet presAssocID="{C57E4AFC-53B5-4ED1-902A-E768D5B95B2F}" presName="spaceRect" presStyleCnt="0"/>
      <dgm:spPr/>
    </dgm:pt>
    <dgm:pt modelId="{2A620802-2B61-4839-B891-DC99AD63BBB6}" type="pres">
      <dgm:prSet presAssocID="{C57E4AFC-53B5-4ED1-902A-E768D5B95B2F}" presName="textRect" presStyleLbl="revTx" presStyleIdx="0" presStyleCnt="3">
        <dgm:presLayoutVars>
          <dgm:chMax val="1"/>
          <dgm:chPref val="1"/>
        </dgm:presLayoutVars>
      </dgm:prSet>
      <dgm:spPr/>
    </dgm:pt>
    <dgm:pt modelId="{0FBC7949-0483-4D7A-95F4-37240A001A82}" type="pres">
      <dgm:prSet presAssocID="{8CC208E1-A7AE-47F6-BFB6-19834C0C54C8}" presName="sibTrans" presStyleCnt="0"/>
      <dgm:spPr/>
    </dgm:pt>
    <dgm:pt modelId="{DCCCB316-59B2-4626-887E-6A2962831367}" type="pres">
      <dgm:prSet presAssocID="{6B7B6FF1-5BC1-44C5-AA00-E369FDF51952}" presName="compNode" presStyleCnt="0"/>
      <dgm:spPr/>
    </dgm:pt>
    <dgm:pt modelId="{AFA40534-F4B6-45D6-8452-6C37BD41209B}" type="pres">
      <dgm:prSet presAssocID="{6B7B6FF1-5BC1-44C5-AA00-E369FDF51952}" presName="iconBgRect" presStyleLbl="bgShp" presStyleIdx="1" presStyleCnt="3"/>
      <dgm:spPr/>
    </dgm:pt>
    <dgm:pt modelId="{9E302DBB-62C8-4F6C-9312-7F8F9D76A404}" type="pres">
      <dgm:prSet presAssocID="{6B7B6FF1-5BC1-44C5-AA00-E369FDF5195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4D371EC1-E277-4138-8335-FB717D8B4E76}" type="pres">
      <dgm:prSet presAssocID="{6B7B6FF1-5BC1-44C5-AA00-E369FDF51952}" presName="spaceRect" presStyleCnt="0"/>
      <dgm:spPr/>
    </dgm:pt>
    <dgm:pt modelId="{A8FE80A9-DC91-43F4-83AA-A165B099646A}" type="pres">
      <dgm:prSet presAssocID="{6B7B6FF1-5BC1-44C5-AA00-E369FDF51952}" presName="textRect" presStyleLbl="revTx" presStyleIdx="1" presStyleCnt="3">
        <dgm:presLayoutVars>
          <dgm:chMax val="1"/>
          <dgm:chPref val="1"/>
        </dgm:presLayoutVars>
      </dgm:prSet>
      <dgm:spPr/>
    </dgm:pt>
    <dgm:pt modelId="{9C76B6D3-A6E8-46EB-B8E9-FB409F950B0D}" type="pres">
      <dgm:prSet presAssocID="{1FF99878-4077-4F87-937B-40A8E70C9E0B}" presName="sibTrans" presStyleCnt="0"/>
      <dgm:spPr/>
    </dgm:pt>
    <dgm:pt modelId="{DD79517F-FA2F-4F57-B22E-6811DAAFA8C4}" type="pres">
      <dgm:prSet presAssocID="{11865EC1-7F69-450D-9B33-F7FF2E85A35B}" presName="compNode" presStyleCnt="0"/>
      <dgm:spPr/>
    </dgm:pt>
    <dgm:pt modelId="{5EA33CFA-6291-4FF9-9898-482D75CB507D}" type="pres">
      <dgm:prSet presAssocID="{11865EC1-7F69-450D-9B33-F7FF2E85A35B}" presName="iconBgRect" presStyleLbl="bgShp" presStyleIdx="2" presStyleCnt="3"/>
      <dgm:spPr/>
    </dgm:pt>
    <dgm:pt modelId="{8925E734-5AB5-47EF-AB07-876A01A2A373}" type="pres">
      <dgm:prSet presAssocID="{11865EC1-7F69-450D-9B33-F7FF2E85A35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ketball"/>
        </a:ext>
      </dgm:extLst>
    </dgm:pt>
    <dgm:pt modelId="{E63499F4-C65E-46C4-A21B-E7BD2499CA02}" type="pres">
      <dgm:prSet presAssocID="{11865EC1-7F69-450D-9B33-F7FF2E85A35B}" presName="spaceRect" presStyleCnt="0"/>
      <dgm:spPr/>
    </dgm:pt>
    <dgm:pt modelId="{2BEB456F-6A6D-4D12-95D4-9E2B7421BC3A}" type="pres">
      <dgm:prSet presAssocID="{11865EC1-7F69-450D-9B33-F7FF2E85A35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12ACC06-A2AC-4023-BF92-4DF965B54960}" srcId="{E6F0F2DD-F568-4607-9C48-9624C135BA72}" destId="{6B7B6FF1-5BC1-44C5-AA00-E369FDF51952}" srcOrd="1" destOrd="0" parTransId="{83CE1602-ACDB-48DB-B8F0-9040B6FAAE8F}" sibTransId="{1FF99878-4077-4F87-937B-40A8E70C9E0B}"/>
    <dgm:cxn modelId="{A3557315-F4F6-4A9C-A0CC-BE362BBA3658}" type="presOf" srcId="{11865EC1-7F69-450D-9B33-F7FF2E85A35B}" destId="{2BEB456F-6A6D-4D12-95D4-9E2B7421BC3A}" srcOrd="0" destOrd="0" presId="urn:microsoft.com/office/officeart/2018/5/layout/IconCircleLabelList"/>
    <dgm:cxn modelId="{B3F64441-E4C9-4223-B6C9-7EB256B1FEC6}" srcId="{E6F0F2DD-F568-4607-9C48-9624C135BA72}" destId="{11865EC1-7F69-450D-9B33-F7FF2E85A35B}" srcOrd="2" destOrd="0" parTransId="{E5B62C3D-5DC7-4E21-B427-258214F1DC9D}" sibTransId="{F7CD0A4B-0D69-40F3-98B7-B661E9495A10}"/>
    <dgm:cxn modelId="{17A639C3-598B-4A48-A4C0-D08DDD6BB10E}" type="presOf" srcId="{6B7B6FF1-5BC1-44C5-AA00-E369FDF51952}" destId="{A8FE80A9-DC91-43F4-83AA-A165B099646A}" srcOrd="0" destOrd="0" presId="urn:microsoft.com/office/officeart/2018/5/layout/IconCircleLabelList"/>
    <dgm:cxn modelId="{F199EDC5-93A9-4662-8D0C-D5E68DBD641C}" srcId="{E6F0F2DD-F568-4607-9C48-9624C135BA72}" destId="{C57E4AFC-53B5-4ED1-902A-E768D5B95B2F}" srcOrd="0" destOrd="0" parTransId="{77212D6E-2764-4500-8AEA-9B8949BB8506}" sibTransId="{8CC208E1-A7AE-47F6-BFB6-19834C0C54C8}"/>
    <dgm:cxn modelId="{57944FCE-AC55-43E2-953C-196482F125FA}" type="presOf" srcId="{C57E4AFC-53B5-4ED1-902A-E768D5B95B2F}" destId="{2A620802-2B61-4839-B891-DC99AD63BBB6}" srcOrd="0" destOrd="0" presId="urn:microsoft.com/office/officeart/2018/5/layout/IconCircleLabelList"/>
    <dgm:cxn modelId="{C0145AF7-1A14-4F67-8F53-9B597985EAB0}" type="presOf" srcId="{E6F0F2DD-F568-4607-9C48-9624C135BA72}" destId="{3E774FE9-6FCE-40A2-A6E1-5CA172BE1885}" srcOrd="0" destOrd="0" presId="urn:microsoft.com/office/officeart/2018/5/layout/IconCircleLabelList"/>
    <dgm:cxn modelId="{96C7A0F7-0A7C-40BE-ABAE-4B32F8224BE7}" type="presParOf" srcId="{3E774FE9-6FCE-40A2-A6E1-5CA172BE1885}" destId="{F10FA0EE-F366-46C5-86C5-A3665D4C02D7}" srcOrd="0" destOrd="0" presId="urn:microsoft.com/office/officeart/2018/5/layout/IconCircleLabelList"/>
    <dgm:cxn modelId="{B9A007E6-FD22-450F-AF9D-AD5C25D610B4}" type="presParOf" srcId="{F10FA0EE-F366-46C5-86C5-A3665D4C02D7}" destId="{33F6046E-41EF-4888-82AA-CDF7AEFA9A4C}" srcOrd="0" destOrd="0" presId="urn:microsoft.com/office/officeart/2018/5/layout/IconCircleLabelList"/>
    <dgm:cxn modelId="{7D670399-0BB6-4493-9DC1-224F92143E24}" type="presParOf" srcId="{F10FA0EE-F366-46C5-86C5-A3665D4C02D7}" destId="{90FDB8E8-85F7-4493-AC6A-5BCD92F0D856}" srcOrd="1" destOrd="0" presId="urn:microsoft.com/office/officeart/2018/5/layout/IconCircleLabelList"/>
    <dgm:cxn modelId="{45BBB483-ED5D-4A93-8E31-02781EF504A7}" type="presParOf" srcId="{F10FA0EE-F366-46C5-86C5-A3665D4C02D7}" destId="{3E48BABB-8443-411C-AE3A-9BA8602E2E8D}" srcOrd="2" destOrd="0" presId="urn:microsoft.com/office/officeart/2018/5/layout/IconCircleLabelList"/>
    <dgm:cxn modelId="{811B9722-25EF-4F46-A549-C1380290B466}" type="presParOf" srcId="{F10FA0EE-F366-46C5-86C5-A3665D4C02D7}" destId="{2A620802-2B61-4839-B891-DC99AD63BBB6}" srcOrd="3" destOrd="0" presId="urn:microsoft.com/office/officeart/2018/5/layout/IconCircleLabelList"/>
    <dgm:cxn modelId="{6ED5298A-3C3C-4837-85DE-CDFA7E9C4B55}" type="presParOf" srcId="{3E774FE9-6FCE-40A2-A6E1-5CA172BE1885}" destId="{0FBC7949-0483-4D7A-95F4-37240A001A82}" srcOrd="1" destOrd="0" presId="urn:microsoft.com/office/officeart/2018/5/layout/IconCircleLabelList"/>
    <dgm:cxn modelId="{2B729D16-E453-4B1D-959F-6762E95B7222}" type="presParOf" srcId="{3E774FE9-6FCE-40A2-A6E1-5CA172BE1885}" destId="{DCCCB316-59B2-4626-887E-6A2962831367}" srcOrd="2" destOrd="0" presId="urn:microsoft.com/office/officeart/2018/5/layout/IconCircleLabelList"/>
    <dgm:cxn modelId="{DC26141E-CFBC-4D69-B437-0282A475A983}" type="presParOf" srcId="{DCCCB316-59B2-4626-887E-6A2962831367}" destId="{AFA40534-F4B6-45D6-8452-6C37BD41209B}" srcOrd="0" destOrd="0" presId="urn:microsoft.com/office/officeart/2018/5/layout/IconCircleLabelList"/>
    <dgm:cxn modelId="{7F235749-F8AB-44BA-A6AF-4051D8065D49}" type="presParOf" srcId="{DCCCB316-59B2-4626-887E-6A2962831367}" destId="{9E302DBB-62C8-4F6C-9312-7F8F9D76A404}" srcOrd="1" destOrd="0" presId="urn:microsoft.com/office/officeart/2018/5/layout/IconCircleLabelList"/>
    <dgm:cxn modelId="{CD1977E0-2D5C-44CF-805D-350BCC7752C0}" type="presParOf" srcId="{DCCCB316-59B2-4626-887E-6A2962831367}" destId="{4D371EC1-E277-4138-8335-FB717D8B4E76}" srcOrd="2" destOrd="0" presId="urn:microsoft.com/office/officeart/2018/5/layout/IconCircleLabelList"/>
    <dgm:cxn modelId="{0B7A6DE6-6F93-46CC-ACA5-A8243720DF2E}" type="presParOf" srcId="{DCCCB316-59B2-4626-887E-6A2962831367}" destId="{A8FE80A9-DC91-43F4-83AA-A165B099646A}" srcOrd="3" destOrd="0" presId="urn:microsoft.com/office/officeart/2018/5/layout/IconCircleLabelList"/>
    <dgm:cxn modelId="{B40746CA-692D-40F8-A892-8B7B186961E6}" type="presParOf" srcId="{3E774FE9-6FCE-40A2-A6E1-5CA172BE1885}" destId="{9C76B6D3-A6E8-46EB-B8E9-FB409F950B0D}" srcOrd="3" destOrd="0" presId="urn:microsoft.com/office/officeart/2018/5/layout/IconCircleLabelList"/>
    <dgm:cxn modelId="{3BF84D64-071C-4214-98EB-F1FA6FE99525}" type="presParOf" srcId="{3E774FE9-6FCE-40A2-A6E1-5CA172BE1885}" destId="{DD79517F-FA2F-4F57-B22E-6811DAAFA8C4}" srcOrd="4" destOrd="0" presId="urn:microsoft.com/office/officeart/2018/5/layout/IconCircleLabelList"/>
    <dgm:cxn modelId="{F14926A7-71E8-4351-BBCF-AEC0597F9696}" type="presParOf" srcId="{DD79517F-FA2F-4F57-B22E-6811DAAFA8C4}" destId="{5EA33CFA-6291-4FF9-9898-482D75CB507D}" srcOrd="0" destOrd="0" presId="urn:microsoft.com/office/officeart/2018/5/layout/IconCircleLabelList"/>
    <dgm:cxn modelId="{171103CE-604B-47FD-B997-70EE5C7FB856}" type="presParOf" srcId="{DD79517F-FA2F-4F57-B22E-6811DAAFA8C4}" destId="{8925E734-5AB5-47EF-AB07-876A01A2A373}" srcOrd="1" destOrd="0" presId="urn:microsoft.com/office/officeart/2018/5/layout/IconCircleLabelList"/>
    <dgm:cxn modelId="{D5CAB84C-5334-4A7D-89F0-5E2A49CB19E0}" type="presParOf" srcId="{DD79517F-FA2F-4F57-B22E-6811DAAFA8C4}" destId="{E63499F4-C65E-46C4-A21B-E7BD2499CA02}" srcOrd="2" destOrd="0" presId="urn:microsoft.com/office/officeart/2018/5/layout/IconCircleLabelList"/>
    <dgm:cxn modelId="{F22D89FB-DC48-40DD-B29B-4C287DB7C131}" type="presParOf" srcId="{DD79517F-FA2F-4F57-B22E-6811DAAFA8C4}" destId="{2BEB456F-6A6D-4D12-95D4-9E2B7421BC3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F0F2DD-F568-4607-9C48-9624C135BA72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7B6FF1-5BC1-44C5-AA00-E369FDF5195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Mental Health Analysis</a:t>
          </a:r>
        </a:p>
      </dgm:t>
    </dgm:pt>
    <dgm:pt modelId="{83CE1602-ACDB-48DB-B8F0-9040B6FAAE8F}" type="parTrans" cxnId="{512ACC06-A2AC-4023-BF92-4DF965B54960}">
      <dgm:prSet/>
      <dgm:spPr/>
      <dgm:t>
        <a:bodyPr/>
        <a:lstStyle/>
        <a:p>
          <a:endParaRPr lang="en-US"/>
        </a:p>
      </dgm:t>
    </dgm:pt>
    <dgm:pt modelId="{1FF99878-4077-4F87-937B-40A8E70C9E0B}" type="sibTrans" cxnId="{512ACC06-A2AC-4023-BF92-4DF965B54960}">
      <dgm:prSet/>
      <dgm:spPr/>
      <dgm:t>
        <a:bodyPr/>
        <a:lstStyle/>
        <a:p>
          <a:endParaRPr lang="en-US"/>
        </a:p>
      </dgm:t>
    </dgm:pt>
    <dgm:pt modelId="{3E774FE9-6FCE-40A2-A6E1-5CA172BE1885}" type="pres">
      <dgm:prSet presAssocID="{E6F0F2DD-F568-4607-9C48-9624C135BA72}" presName="root" presStyleCnt="0">
        <dgm:presLayoutVars>
          <dgm:dir/>
          <dgm:resizeHandles val="exact"/>
        </dgm:presLayoutVars>
      </dgm:prSet>
      <dgm:spPr/>
    </dgm:pt>
    <dgm:pt modelId="{DCCCB316-59B2-4626-887E-6A2962831367}" type="pres">
      <dgm:prSet presAssocID="{6B7B6FF1-5BC1-44C5-AA00-E369FDF51952}" presName="compNode" presStyleCnt="0"/>
      <dgm:spPr/>
    </dgm:pt>
    <dgm:pt modelId="{AFA40534-F4B6-45D6-8452-6C37BD41209B}" type="pres">
      <dgm:prSet presAssocID="{6B7B6FF1-5BC1-44C5-AA00-E369FDF51952}" presName="iconBgRect" presStyleLbl="bgShp" presStyleIdx="0" presStyleCnt="1"/>
      <dgm:spPr/>
    </dgm:pt>
    <dgm:pt modelId="{9E302DBB-62C8-4F6C-9312-7F8F9D76A404}" type="pres">
      <dgm:prSet presAssocID="{6B7B6FF1-5BC1-44C5-AA00-E369FDF5195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4D371EC1-E277-4138-8335-FB717D8B4E76}" type="pres">
      <dgm:prSet presAssocID="{6B7B6FF1-5BC1-44C5-AA00-E369FDF51952}" presName="spaceRect" presStyleCnt="0"/>
      <dgm:spPr/>
    </dgm:pt>
    <dgm:pt modelId="{A8FE80A9-DC91-43F4-83AA-A165B099646A}" type="pres">
      <dgm:prSet presAssocID="{6B7B6FF1-5BC1-44C5-AA00-E369FDF5195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512ACC06-A2AC-4023-BF92-4DF965B54960}" srcId="{E6F0F2DD-F568-4607-9C48-9624C135BA72}" destId="{6B7B6FF1-5BC1-44C5-AA00-E369FDF51952}" srcOrd="0" destOrd="0" parTransId="{83CE1602-ACDB-48DB-B8F0-9040B6FAAE8F}" sibTransId="{1FF99878-4077-4F87-937B-40A8E70C9E0B}"/>
    <dgm:cxn modelId="{17A639C3-598B-4A48-A4C0-D08DDD6BB10E}" type="presOf" srcId="{6B7B6FF1-5BC1-44C5-AA00-E369FDF51952}" destId="{A8FE80A9-DC91-43F4-83AA-A165B099646A}" srcOrd="0" destOrd="0" presId="urn:microsoft.com/office/officeart/2018/5/layout/IconCircleLabelList"/>
    <dgm:cxn modelId="{C0145AF7-1A14-4F67-8F53-9B597985EAB0}" type="presOf" srcId="{E6F0F2DD-F568-4607-9C48-9624C135BA72}" destId="{3E774FE9-6FCE-40A2-A6E1-5CA172BE1885}" srcOrd="0" destOrd="0" presId="urn:microsoft.com/office/officeart/2018/5/layout/IconCircleLabelList"/>
    <dgm:cxn modelId="{2B729D16-E453-4B1D-959F-6762E95B7222}" type="presParOf" srcId="{3E774FE9-6FCE-40A2-A6E1-5CA172BE1885}" destId="{DCCCB316-59B2-4626-887E-6A2962831367}" srcOrd="0" destOrd="0" presId="urn:microsoft.com/office/officeart/2018/5/layout/IconCircleLabelList"/>
    <dgm:cxn modelId="{DC26141E-CFBC-4D69-B437-0282A475A983}" type="presParOf" srcId="{DCCCB316-59B2-4626-887E-6A2962831367}" destId="{AFA40534-F4B6-45D6-8452-6C37BD41209B}" srcOrd="0" destOrd="0" presId="urn:microsoft.com/office/officeart/2018/5/layout/IconCircleLabelList"/>
    <dgm:cxn modelId="{7F235749-F8AB-44BA-A6AF-4051D8065D49}" type="presParOf" srcId="{DCCCB316-59B2-4626-887E-6A2962831367}" destId="{9E302DBB-62C8-4F6C-9312-7F8F9D76A404}" srcOrd="1" destOrd="0" presId="urn:microsoft.com/office/officeart/2018/5/layout/IconCircleLabelList"/>
    <dgm:cxn modelId="{CD1977E0-2D5C-44CF-805D-350BCC7752C0}" type="presParOf" srcId="{DCCCB316-59B2-4626-887E-6A2962831367}" destId="{4D371EC1-E277-4138-8335-FB717D8B4E76}" srcOrd="2" destOrd="0" presId="urn:microsoft.com/office/officeart/2018/5/layout/IconCircleLabelList"/>
    <dgm:cxn modelId="{0B7A6DE6-6F93-46CC-ACA5-A8243720DF2E}" type="presParOf" srcId="{DCCCB316-59B2-4626-887E-6A2962831367}" destId="{A8FE80A9-DC91-43F4-83AA-A165B099646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23D4A4-B930-49C2-A138-24382F454F6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F2479CB-CAC3-4C6C-8642-AC284176A138}">
      <dgm:prSet/>
      <dgm:spPr/>
      <dgm:t>
        <a:bodyPr/>
        <a:lstStyle/>
        <a:p>
          <a:pPr>
            <a:defRPr cap="all"/>
          </a:pPr>
          <a:r>
            <a:rPr lang="en-US" dirty="0"/>
            <a:t>Data Analysis &amp; Decision-Making Storyboard</a:t>
          </a:r>
        </a:p>
      </dgm:t>
    </dgm:pt>
    <dgm:pt modelId="{9B2F42B3-CDDD-4C74-B677-9EFFFAE88F8E}" type="parTrans" cxnId="{AB5498F6-3898-482B-B44F-3777B58C865C}">
      <dgm:prSet/>
      <dgm:spPr/>
      <dgm:t>
        <a:bodyPr/>
        <a:lstStyle/>
        <a:p>
          <a:endParaRPr lang="en-US"/>
        </a:p>
      </dgm:t>
    </dgm:pt>
    <dgm:pt modelId="{FEF5A8D8-1F69-4749-B4DB-C9B80E41F6F8}" type="sibTrans" cxnId="{AB5498F6-3898-482B-B44F-3777B58C865C}">
      <dgm:prSet/>
      <dgm:spPr/>
      <dgm:t>
        <a:bodyPr/>
        <a:lstStyle/>
        <a:p>
          <a:endParaRPr lang="en-US"/>
        </a:p>
      </dgm:t>
    </dgm:pt>
    <dgm:pt modelId="{0388860D-6576-47DC-A6B1-619D90202385}">
      <dgm:prSet/>
      <dgm:spPr/>
      <dgm:t>
        <a:bodyPr/>
        <a:lstStyle/>
        <a:p>
          <a:pPr>
            <a:defRPr cap="all"/>
          </a:pPr>
          <a:r>
            <a:rPr lang="en-US"/>
            <a:t>Mental Health Project</a:t>
          </a:r>
        </a:p>
      </dgm:t>
    </dgm:pt>
    <dgm:pt modelId="{D5D43A71-E066-4386-951C-A38979071D23}" type="parTrans" cxnId="{11121EDE-E0ED-49D5-AE67-819F94796948}">
      <dgm:prSet/>
      <dgm:spPr/>
      <dgm:t>
        <a:bodyPr/>
        <a:lstStyle/>
        <a:p>
          <a:endParaRPr lang="en-US"/>
        </a:p>
      </dgm:t>
    </dgm:pt>
    <dgm:pt modelId="{D833F899-8038-424C-97F4-17FC5082E716}" type="sibTrans" cxnId="{11121EDE-E0ED-49D5-AE67-819F94796948}">
      <dgm:prSet/>
      <dgm:spPr/>
      <dgm:t>
        <a:bodyPr/>
        <a:lstStyle/>
        <a:p>
          <a:endParaRPr lang="en-US"/>
        </a:p>
      </dgm:t>
    </dgm:pt>
    <dgm:pt modelId="{3686588C-C59D-469B-95B4-FB0E9E0CDDF2}" type="pres">
      <dgm:prSet presAssocID="{4623D4A4-B930-49C2-A138-24382F454F63}" presName="root" presStyleCnt="0">
        <dgm:presLayoutVars>
          <dgm:dir/>
          <dgm:resizeHandles val="exact"/>
        </dgm:presLayoutVars>
      </dgm:prSet>
      <dgm:spPr/>
    </dgm:pt>
    <dgm:pt modelId="{80AFAB2D-8D9D-4B26-B4D6-6D6B9AA7E574}" type="pres">
      <dgm:prSet presAssocID="{4F2479CB-CAC3-4C6C-8642-AC284176A138}" presName="compNode" presStyleCnt="0"/>
      <dgm:spPr/>
    </dgm:pt>
    <dgm:pt modelId="{AD712228-0958-4360-8756-7877F8923CEC}" type="pres">
      <dgm:prSet presAssocID="{4F2479CB-CAC3-4C6C-8642-AC284176A138}" presName="iconBgRect" presStyleLbl="bgShp" presStyleIdx="0" presStyleCnt="2"/>
      <dgm:spPr/>
    </dgm:pt>
    <dgm:pt modelId="{F3561D85-23AB-41FE-9018-7185EE49BFA1}" type="pres">
      <dgm:prSet presAssocID="{4F2479CB-CAC3-4C6C-8642-AC284176A13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D66B8F7-7096-48E6-BE85-49A5267A1288}" type="pres">
      <dgm:prSet presAssocID="{4F2479CB-CAC3-4C6C-8642-AC284176A138}" presName="spaceRect" presStyleCnt="0"/>
      <dgm:spPr/>
    </dgm:pt>
    <dgm:pt modelId="{D99E56DE-D54E-4595-8BF3-542E304644D8}" type="pres">
      <dgm:prSet presAssocID="{4F2479CB-CAC3-4C6C-8642-AC284176A138}" presName="textRect" presStyleLbl="revTx" presStyleIdx="0" presStyleCnt="2">
        <dgm:presLayoutVars>
          <dgm:chMax val="1"/>
          <dgm:chPref val="1"/>
        </dgm:presLayoutVars>
      </dgm:prSet>
      <dgm:spPr/>
    </dgm:pt>
    <dgm:pt modelId="{3E2B6D41-B3FA-4C2F-9343-DC60F9246B4E}" type="pres">
      <dgm:prSet presAssocID="{FEF5A8D8-1F69-4749-B4DB-C9B80E41F6F8}" presName="sibTrans" presStyleCnt="0"/>
      <dgm:spPr/>
    </dgm:pt>
    <dgm:pt modelId="{E7F201FB-0469-4829-B4DB-8856870798DC}" type="pres">
      <dgm:prSet presAssocID="{0388860D-6576-47DC-A6B1-619D90202385}" presName="compNode" presStyleCnt="0"/>
      <dgm:spPr/>
    </dgm:pt>
    <dgm:pt modelId="{E29897C3-347D-4BF1-B9CA-66A0D93C77A1}" type="pres">
      <dgm:prSet presAssocID="{0388860D-6576-47DC-A6B1-619D90202385}" presName="iconBgRect" presStyleLbl="bgShp" presStyleIdx="1" presStyleCnt="2"/>
      <dgm:spPr/>
    </dgm:pt>
    <dgm:pt modelId="{2EEFCDDC-429F-49A7-AB19-ECD43E758F3F}" type="pres">
      <dgm:prSet presAssocID="{0388860D-6576-47DC-A6B1-619D9020238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28659664-5EB6-4A3F-A757-399C72E1BE34}" type="pres">
      <dgm:prSet presAssocID="{0388860D-6576-47DC-A6B1-619D90202385}" presName="spaceRect" presStyleCnt="0"/>
      <dgm:spPr/>
    </dgm:pt>
    <dgm:pt modelId="{CDD010A0-7214-411C-82BA-2A8E03167E28}" type="pres">
      <dgm:prSet presAssocID="{0388860D-6576-47DC-A6B1-619D9020238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13B3807-0D09-4B84-9AD7-FBB620F9ED11}" type="presOf" srcId="{4623D4A4-B930-49C2-A138-24382F454F63}" destId="{3686588C-C59D-469B-95B4-FB0E9E0CDDF2}" srcOrd="0" destOrd="0" presId="urn:microsoft.com/office/officeart/2018/5/layout/IconCircleLabelList"/>
    <dgm:cxn modelId="{98522BD8-0F5A-4292-878F-E761968279CA}" type="presOf" srcId="{0388860D-6576-47DC-A6B1-619D90202385}" destId="{CDD010A0-7214-411C-82BA-2A8E03167E28}" srcOrd="0" destOrd="0" presId="urn:microsoft.com/office/officeart/2018/5/layout/IconCircleLabelList"/>
    <dgm:cxn modelId="{11121EDE-E0ED-49D5-AE67-819F94796948}" srcId="{4623D4A4-B930-49C2-A138-24382F454F63}" destId="{0388860D-6576-47DC-A6B1-619D90202385}" srcOrd="1" destOrd="0" parTransId="{D5D43A71-E066-4386-951C-A38979071D23}" sibTransId="{D833F899-8038-424C-97F4-17FC5082E716}"/>
    <dgm:cxn modelId="{67C643E5-3685-410B-95A5-53F6363129B8}" type="presOf" srcId="{4F2479CB-CAC3-4C6C-8642-AC284176A138}" destId="{D99E56DE-D54E-4595-8BF3-542E304644D8}" srcOrd="0" destOrd="0" presId="urn:microsoft.com/office/officeart/2018/5/layout/IconCircleLabelList"/>
    <dgm:cxn modelId="{AB5498F6-3898-482B-B44F-3777B58C865C}" srcId="{4623D4A4-B930-49C2-A138-24382F454F63}" destId="{4F2479CB-CAC3-4C6C-8642-AC284176A138}" srcOrd="0" destOrd="0" parTransId="{9B2F42B3-CDDD-4C74-B677-9EFFFAE88F8E}" sibTransId="{FEF5A8D8-1F69-4749-B4DB-C9B80E41F6F8}"/>
    <dgm:cxn modelId="{E60F3867-3CDF-45D5-81EF-818E7E2EEEF4}" type="presParOf" srcId="{3686588C-C59D-469B-95B4-FB0E9E0CDDF2}" destId="{80AFAB2D-8D9D-4B26-B4D6-6D6B9AA7E574}" srcOrd="0" destOrd="0" presId="urn:microsoft.com/office/officeart/2018/5/layout/IconCircleLabelList"/>
    <dgm:cxn modelId="{0BA35D9A-7FAA-4EE2-B116-3114592BD09C}" type="presParOf" srcId="{80AFAB2D-8D9D-4B26-B4D6-6D6B9AA7E574}" destId="{AD712228-0958-4360-8756-7877F8923CEC}" srcOrd="0" destOrd="0" presId="urn:microsoft.com/office/officeart/2018/5/layout/IconCircleLabelList"/>
    <dgm:cxn modelId="{EC4F9F05-DE93-4FCA-8283-A0E819A2A6A4}" type="presParOf" srcId="{80AFAB2D-8D9D-4B26-B4D6-6D6B9AA7E574}" destId="{F3561D85-23AB-41FE-9018-7185EE49BFA1}" srcOrd="1" destOrd="0" presId="urn:microsoft.com/office/officeart/2018/5/layout/IconCircleLabelList"/>
    <dgm:cxn modelId="{9028CCF2-07E7-4A24-B628-DDB813BC1436}" type="presParOf" srcId="{80AFAB2D-8D9D-4B26-B4D6-6D6B9AA7E574}" destId="{BD66B8F7-7096-48E6-BE85-49A5267A1288}" srcOrd="2" destOrd="0" presId="urn:microsoft.com/office/officeart/2018/5/layout/IconCircleLabelList"/>
    <dgm:cxn modelId="{5AE665BC-64C4-4ABE-A2F0-5C04E4421BD3}" type="presParOf" srcId="{80AFAB2D-8D9D-4B26-B4D6-6D6B9AA7E574}" destId="{D99E56DE-D54E-4595-8BF3-542E304644D8}" srcOrd="3" destOrd="0" presId="urn:microsoft.com/office/officeart/2018/5/layout/IconCircleLabelList"/>
    <dgm:cxn modelId="{57351D9D-39E9-4550-B8BF-5B43B38EAEEB}" type="presParOf" srcId="{3686588C-C59D-469B-95B4-FB0E9E0CDDF2}" destId="{3E2B6D41-B3FA-4C2F-9343-DC60F9246B4E}" srcOrd="1" destOrd="0" presId="urn:microsoft.com/office/officeart/2018/5/layout/IconCircleLabelList"/>
    <dgm:cxn modelId="{E98251C8-F78D-439F-8801-EF54DC92B54C}" type="presParOf" srcId="{3686588C-C59D-469B-95B4-FB0E9E0CDDF2}" destId="{E7F201FB-0469-4829-B4DB-8856870798DC}" srcOrd="2" destOrd="0" presId="urn:microsoft.com/office/officeart/2018/5/layout/IconCircleLabelList"/>
    <dgm:cxn modelId="{095E0461-8BA9-4F8D-9976-12C68F0E3744}" type="presParOf" srcId="{E7F201FB-0469-4829-B4DB-8856870798DC}" destId="{E29897C3-347D-4BF1-B9CA-66A0D93C77A1}" srcOrd="0" destOrd="0" presId="urn:microsoft.com/office/officeart/2018/5/layout/IconCircleLabelList"/>
    <dgm:cxn modelId="{D99D6E31-1A16-4170-978A-9584E121E065}" type="presParOf" srcId="{E7F201FB-0469-4829-B4DB-8856870798DC}" destId="{2EEFCDDC-429F-49A7-AB19-ECD43E758F3F}" srcOrd="1" destOrd="0" presId="urn:microsoft.com/office/officeart/2018/5/layout/IconCircleLabelList"/>
    <dgm:cxn modelId="{07E02A3F-7F51-4C29-889E-3FCB3F5BE34F}" type="presParOf" srcId="{E7F201FB-0469-4829-B4DB-8856870798DC}" destId="{28659664-5EB6-4A3F-A757-399C72E1BE34}" srcOrd="2" destOrd="0" presId="urn:microsoft.com/office/officeart/2018/5/layout/IconCircleLabelList"/>
    <dgm:cxn modelId="{554A95E0-4559-42B6-82ED-BF6007266514}" type="presParOf" srcId="{E7F201FB-0469-4829-B4DB-8856870798DC}" destId="{CDD010A0-7214-411C-82BA-2A8E03167E2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0996062-D66C-4F1D-A065-7FFFEE53A6B2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51B8C28-B1CC-41ED-9BEA-72D23A59618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Privacy and the Public in the Technological Age</a:t>
          </a:r>
        </a:p>
      </dgm:t>
    </dgm:pt>
    <dgm:pt modelId="{7D4C2ED3-A3B2-4B05-AE0F-3D5F608C115C}" type="parTrans" cxnId="{2BF59CAA-B904-4125-A521-8A2ECA897773}">
      <dgm:prSet/>
      <dgm:spPr/>
      <dgm:t>
        <a:bodyPr/>
        <a:lstStyle/>
        <a:p>
          <a:endParaRPr lang="en-US"/>
        </a:p>
      </dgm:t>
    </dgm:pt>
    <dgm:pt modelId="{76AD15EC-2D35-4B2C-83F1-49374F6D3936}" type="sibTrans" cxnId="{2BF59CAA-B904-4125-A521-8A2ECA897773}">
      <dgm:prSet/>
      <dgm:spPr/>
      <dgm:t>
        <a:bodyPr/>
        <a:lstStyle/>
        <a:p>
          <a:endParaRPr lang="en-US"/>
        </a:p>
      </dgm:t>
    </dgm:pt>
    <dgm:pt modelId="{185AD2AD-7959-43E1-B02D-47A1554B3B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u="sng">
              <a:hlinkClick xmlns:r="http://schemas.openxmlformats.org/officeDocument/2006/relationships" r:id="rId1"/>
            </a:rPr>
            <a:t>IST 618: Privacy and the Public in the Technological Age – Information Policy</a:t>
          </a:r>
          <a:endParaRPr lang="en-US"/>
        </a:p>
      </dgm:t>
    </dgm:pt>
    <dgm:pt modelId="{5015B5AF-A2C8-4BC7-98B2-0A10EAFF18ED}" type="parTrans" cxnId="{76727734-6EE7-4898-8025-E854F522A534}">
      <dgm:prSet/>
      <dgm:spPr/>
      <dgm:t>
        <a:bodyPr/>
        <a:lstStyle/>
        <a:p>
          <a:endParaRPr lang="en-US"/>
        </a:p>
      </dgm:t>
    </dgm:pt>
    <dgm:pt modelId="{D8D44809-1402-40A4-BF06-376EC253D7DA}" type="sibTrans" cxnId="{76727734-6EE7-4898-8025-E854F522A534}">
      <dgm:prSet/>
      <dgm:spPr/>
      <dgm:t>
        <a:bodyPr/>
        <a:lstStyle/>
        <a:p>
          <a:endParaRPr lang="en-US"/>
        </a:p>
      </dgm:t>
    </dgm:pt>
    <dgm:pt modelId="{0128FB25-D88D-4C81-BD4A-A086D3ED4B7F}">
      <dgm:prSet/>
      <dgm:spPr/>
      <dgm:t>
        <a:bodyPr/>
        <a:lstStyle/>
        <a:p>
          <a:r>
            <a:rPr lang="en-US"/>
            <a:t>NSA’s use of the program PRISM</a:t>
          </a:r>
        </a:p>
      </dgm:t>
    </dgm:pt>
    <dgm:pt modelId="{B7DDABB0-227C-42F1-BC22-274F3A61A420}" type="parTrans" cxnId="{F0F11B59-1EED-4B68-9F44-5A83B161A167}">
      <dgm:prSet/>
      <dgm:spPr/>
      <dgm:t>
        <a:bodyPr/>
        <a:lstStyle/>
        <a:p>
          <a:endParaRPr lang="en-US"/>
        </a:p>
      </dgm:t>
    </dgm:pt>
    <dgm:pt modelId="{D2A6621E-550C-41F4-B4E2-406E56B4F068}" type="sibTrans" cxnId="{F0F11B59-1EED-4B68-9F44-5A83B161A167}">
      <dgm:prSet/>
      <dgm:spPr/>
      <dgm:t>
        <a:bodyPr/>
        <a:lstStyle/>
        <a:p>
          <a:endParaRPr lang="en-US"/>
        </a:p>
      </dgm:t>
    </dgm:pt>
    <dgm:pt modelId="{8F73E6BB-B1D7-4346-98C2-C292C4AE2B9C}">
      <dgm:prSet/>
      <dgm:spPr/>
      <dgm:t>
        <a:bodyPr/>
        <a:lstStyle/>
        <a:p>
          <a:r>
            <a:rPr lang="en-US" dirty="0"/>
            <a:t>Questionable ethics related to private communications of the public and public data</a:t>
          </a:r>
        </a:p>
      </dgm:t>
    </dgm:pt>
    <dgm:pt modelId="{F753B2A5-DC63-4E31-80D5-3C9409C8F9D4}" type="parTrans" cxnId="{EEC5BAB8-0CBF-4315-9471-1C85944DD9CA}">
      <dgm:prSet/>
      <dgm:spPr/>
      <dgm:t>
        <a:bodyPr/>
        <a:lstStyle/>
        <a:p>
          <a:endParaRPr lang="en-US"/>
        </a:p>
      </dgm:t>
    </dgm:pt>
    <dgm:pt modelId="{BE05F58E-C2FB-413E-97F3-687EA1ECA7F5}" type="sibTrans" cxnId="{EEC5BAB8-0CBF-4315-9471-1C85944DD9CA}">
      <dgm:prSet/>
      <dgm:spPr/>
      <dgm:t>
        <a:bodyPr/>
        <a:lstStyle/>
        <a:p>
          <a:endParaRPr lang="en-US"/>
        </a:p>
      </dgm:t>
    </dgm:pt>
    <dgm:pt modelId="{35BF2ABE-DA0E-44AC-BE27-4A801452072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Mental Health Project</a:t>
          </a:r>
        </a:p>
      </dgm:t>
    </dgm:pt>
    <dgm:pt modelId="{E3D46044-1B26-4119-81D7-DC6E45E45AF0}" type="parTrans" cxnId="{0CF64466-A100-44D8-8497-6C84A6E0BDF5}">
      <dgm:prSet/>
      <dgm:spPr/>
      <dgm:t>
        <a:bodyPr/>
        <a:lstStyle/>
        <a:p>
          <a:endParaRPr lang="en-US"/>
        </a:p>
      </dgm:t>
    </dgm:pt>
    <dgm:pt modelId="{A797A059-5B1B-47DF-A6DC-4AB9294BEA0C}" type="sibTrans" cxnId="{0CF64466-A100-44D8-8497-6C84A6E0BDF5}">
      <dgm:prSet/>
      <dgm:spPr/>
      <dgm:t>
        <a:bodyPr/>
        <a:lstStyle/>
        <a:p>
          <a:endParaRPr lang="en-US"/>
        </a:p>
      </dgm:t>
    </dgm:pt>
    <dgm:pt modelId="{724387A3-2AD1-49A1-95B0-A7E9C011F2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Potential to use mental health questionnaire to understand variables and predict those at-risk for mental illness</a:t>
          </a:r>
        </a:p>
      </dgm:t>
    </dgm:pt>
    <dgm:pt modelId="{0DC3732A-A5AB-4350-803F-779C4E485772}" type="parTrans" cxnId="{05DD5563-5A3E-4B65-A040-C3A8AA7DCF49}">
      <dgm:prSet/>
      <dgm:spPr/>
      <dgm:t>
        <a:bodyPr/>
        <a:lstStyle/>
        <a:p>
          <a:endParaRPr lang="en-US"/>
        </a:p>
      </dgm:t>
    </dgm:pt>
    <dgm:pt modelId="{180EB076-305D-4311-B4C6-32F98C4CCACA}" type="sibTrans" cxnId="{05DD5563-5A3E-4B65-A040-C3A8AA7DCF49}">
      <dgm:prSet/>
      <dgm:spPr/>
      <dgm:t>
        <a:bodyPr/>
        <a:lstStyle/>
        <a:p>
          <a:endParaRPr lang="en-US"/>
        </a:p>
      </dgm:t>
    </dgm:pt>
    <dgm:pt modelId="{5392BDE6-6CEB-45A4-AB00-21A13C26E7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May create bias when hiring </a:t>
          </a:r>
        </a:p>
      </dgm:t>
    </dgm:pt>
    <dgm:pt modelId="{19A8BCC7-32CC-4CB3-A8C1-E6E6A1934DA6}" type="parTrans" cxnId="{864106AB-E0B1-4064-A6A5-E884C73C4C91}">
      <dgm:prSet/>
      <dgm:spPr/>
      <dgm:t>
        <a:bodyPr/>
        <a:lstStyle/>
        <a:p>
          <a:endParaRPr lang="en-US"/>
        </a:p>
      </dgm:t>
    </dgm:pt>
    <dgm:pt modelId="{54A15F9A-0A7C-422F-86B5-41CECF42D512}" type="sibTrans" cxnId="{864106AB-E0B1-4064-A6A5-E884C73C4C91}">
      <dgm:prSet/>
      <dgm:spPr/>
      <dgm:t>
        <a:bodyPr/>
        <a:lstStyle/>
        <a:p>
          <a:endParaRPr lang="en-US"/>
        </a:p>
      </dgm:t>
    </dgm:pt>
    <dgm:pt modelId="{9C1A1B1B-4228-3343-93D9-2141C56EE853}">
      <dgm:prSet/>
      <dgm:spPr/>
      <dgm:t>
        <a:bodyPr/>
        <a:lstStyle/>
        <a:p>
          <a:r>
            <a:rPr lang="en-US" dirty="0"/>
            <a:t>California’s privacy laws to protect ownership of data</a:t>
          </a:r>
        </a:p>
      </dgm:t>
    </dgm:pt>
    <dgm:pt modelId="{E18EA11C-DC1C-7C47-B7EF-63C7AF2E59B9}" type="parTrans" cxnId="{9C6C45B2-AD35-304B-BABC-BD9EE2151A6F}">
      <dgm:prSet/>
      <dgm:spPr/>
      <dgm:t>
        <a:bodyPr/>
        <a:lstStyle/>
        <a:p>
          <a:endParaRPr lang="en-US"/>
        </a:p>
      </dgm:t>
    </dgm:pt>
    <dgm:pt modelId="{7C8FC85D-F830-AB4A-8B2B-12C609D5E1EF}" type="sibTrans" cxnId="{9C6C45B2-AD35-304B-BABC-BD9EE2151A6F}">
      <dgm:prSet/>
      <dgm:spPr/>
      <dgm:t>
        <a:bodyPr/>
        <a:lstStyle/>
        <a:p>
          <a:endParaRPr lang="en-US"/>
        </a:p>
      </dgm:t>
    </dgm:pt>
    <dgm:pt modelId="{CFB05472-F1BE-422F-B013-6193C6C7ABD9}" type="pres">
      <dgm:prSet presAssocID="{70996062-D66C-4F1D-A065-7FFFEE53A6B2}" presName="root" presStyleCnt="0">
        <dgm:presLayoutVars>
          <dgm:dir/>
          <dgm:resizeHandles val="exact"/>
        </dgm:presLayoutVars>
      </dgm:prSet>
      <dgm:spPr/>
    </dgm:pt>
    <dgm:pt modelId="{4B3D25F1-C0A7-4471-BAC8-92ECAC4EF846}" type="pres">
      <dgm:prSet presAssocID="{351B8C28-B1CC-41ED-9BEA-72D23A596185}" presName="compNode" presStyleCnt="0"/>
      <dgm:spPr/>
    </dgm:pt>
    <dgm:pt modelId="{845B2A85-0E4D-4B28-80B4-A015943EA190}" type="pres">
      <dgm:prSet presAssocID="{351B8C28-B1CC-41ED-9BEA-72D23A596185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6B42B2A-2446-4924-BFD0-4DD2284C9FB6}" type="pres">
      <dgm:prSet presAssocID="{351B8C28-B1CC-41ED-9BEA-72D23A596185}" presName="iconSpace" presStyleCnt="0"/>
      <dgm:spPr/>
    </dgm:pt>
    <dgm:pt modelId="{6D703D41-ADC9-454E-BB0D-4357AFBA22EA}" type="pres">
      <dgm:prSet presAssocID="{351B8C28-B1CC-41ED-9BEA-72D23A596185}" presName="parTx" presStyleLbl="revTx" presStyleIdx="0" presStyleCnt="4">
        <dgm:presLayoutVars>
          <dgm:chMax val="0"/>
          <dgm:chPref val="0"/>
        </dgm:presLayoutVars>
      </dgm:prSet>
      <dgm:spPr/>
    </dgm:pt>
    <dgm:pt modelId="{04326C80-10DF-48CB-9943-F289C05EA717}" type="pres">
      <dgm:prSet presAssocID="{351B8C28-B1CC-41ED-9BEA-72D23A596185}" presName="txSpace" presStyleCnt="0"/>
      <dgm:spPr/>
    </dgm:pt>
    <dgm:pt modelId="{FDDC23F5-150D-42AE-9BD5-1D08BEDC4D6E}" type="pres">
      <dgm:prSet presAssocID="{351B8C28-B1CC-41ED-9BEA-72D23A596185}" presName="desTx" presStyleLbl="revTx" presStyleIdx="1" presStyleCnt="4">
        <dgm:presLayoutVars/>
      </dgm:prSet>
      <dgm:spPr/>
    </dgm:pt>
    <dgm:pt modelId="{693121B7-3358-46F8-B37F-331EE282B939}" type="pres">
      <dgm:prSet presAssocID="{76AD15EC-2D35-4B2C-83F1-49374F6D3936}" presName="sibTrans" presStyleCnt="0"/>
      <dgm:spPr/>
    </dgm:pt>
    <dgm:pt modelId="{3E47EC06-C46F-4877-9083-06B94F0739D0}" type="pres">
      <dgm:prSet presAssocID="{35BF2ABE-DA0E-44AC-BE27-4A801452072A}" presName="compNode" presStyleCnt="0"/>
      <dgm:spPr/>
    </dgm:pt>
    <dgm:pt modelId="{7F3C512F-7009-4717-B062-8246EA2452B2}" type="pres">
      <dgm:prSet presAssocID="{35BF2ABE-DA0E-44AC-BE27-4A801452072A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C07EAE34-42AC-42BB-AB06-4F4658122175}" type="pres">
      <dgm:prSet presAssocID="{35BF2ABE-DA0E-44AC-BE27-4A801452072A}" presName="iconSpace" presStyleCnt="0"/>
      <dgm:spPr/>
    </dgm:pt>
    <dgm:pt modelId="{81ED292D-3B83-4BD2-80B2-6BA1B4FA42E4}" type="pres">
      <dgm:prSet presAssocID="{35BF2ABE-DA0E-44AC-BE27-4A801452072A}" presName="parTx" presStyleLbl="revTx" presStyleIdx="2" presStyleCnt="4">
        <dgm:presLayoutVars>
          <dgm:chMax val="0"/>
          <dgm:chPref val="0"/>
        </dgm:presLayoutVars>
      </dgm:prSet>
      <dgm:spPr/>
    </dgm:pt>
    <dgm:pt modelId="{61F7B47C-35CB-4A7B-8174-A455C1F77ED3}" type="pres">
      <dgm:prSet presAssocID="{35BF2ABE-DA0E-44AC-BE27-4A801452072A}" presName="txSpace" presStyleCnt="0"/>
      <dgm:spPr/>
    </dgm:pt>
    <dgm:pt modelId="{E69CD5BA-B346-41EF-B179-394FCE2EB317}" type="pres">
      <dgm:prSet presAssocID="{35BF2ABE-DA0E-44AC-BE27-4A801452072A}" presName="desTx" presStyleLbl="revTx" presStyleIdx="3" presStyleCnt="4">
        <dgm:presLayoutVars/>
      </dgm:prSet>
      <dgm:spPr/>
    </dgm:pt>
  </dgm:ptLst>
  <dgm:cxnLst>
    <dgm:cxn modelId="{6BE67700-3807-C24B-8083-032422672665}" type="presOf" srcId="{8F73E6BB-B1D7-4346-98C2-C292C4AE2B9C}" destId="{FDDC23F5-150D-42AE-9BD5-1D08BEDC4D6E}" srcOrd="0" destOrd="2" presId="urn:microsoft.com/office/officeart/2018/2/layout/IconLabelDescriptionList"/>
    <dgm:cxn modelId="{E3DEB70E-A409-D24E-B87E-6DF7BAB2B328}" type="presOf" srcId="{724387A3-2AD1-49A1-95B0-A7E9C011F268}" destId="{E69CD5BA-B346-41EF-B179-394FCE2EB317}" srcOrd="0" destOrd="0" presId="urn:microsoft.com/office/officeart/2018/2/layout/IconLabelDescriptionList"/>
    <dgm:cxn modelId="{B92D9415-E736-AC41-A30F-8026283029C8}" type="presOf" srcId="{9C1A1B1B-4228-3343-93D9-2141C56EE853}" destId="{FDDC23F5-150D-42AE-9BD5-1D08BEDC4D6E}" srcOrd="0" destOrd="3" presId="urn:microsoft.com/office/officeart/2018/2/layout/IconLabelDescriptionList"/>
    <dgm:cxn modelId="{76727734-6EE7-4898-8025-E854F522A534}" srcId="{351B8C28-B1CC-41ED-9BEA-72D23A596185}" destId="{185AD2AD-7959-43E1-B02D-47A1554B3BDF}" srcOrd="0" destOrd="0" parTransId="{5015B5AF-A2C8-4BC7-98B2-0A10EAFF18ED}" sibTransId="{D8D44809-1402-40A4-BF06-376EC253D7DA}"/>
    <dgm:cxn modelId="{C9068E4E-DAD4-D84D-B426-80FF842D1633}" type="presOf" srcId="{185AD2AD-7959-43E1-B02D-47A1554B3BDF}" destId="{FDDC23F5-150D-42AE-9BD5-1D08BEDC4D6E}" srcOrd="0" destOrd="0" presId="urn:microsoft.com/office/officeart/2018/2/layout/IconLabelDescriptionList"/>
    <dgm:cxn modelId="{F0F11B59-1EED-4B68-9F44-5A83B161A167}" srcId="{185AD2AD-7959-43E1-B02D-47A1554B3BDF}" destId="{0128FB25-D88D-4C81-BD4A-A086D3ED4B7F}" srcOrd="0" destOrd="0" parTransId="{B7DDABB0-227C-42F1-BC22-274F3A61A420}" sibTransId="{D2A6621E-550C-41F4-B4E2-406E56B4F068}"/>
    <dgm:cxn modelId="{05DD5563-5A3E-4B65-A040-C3A8AA7DCF49}" srcId="{35BF2ABE-DA0E-44AC-BE27-4A801452072A}" destId="{724387A3-2AD1-49A1-95B0-A7E9C011F268}" srcOrd="0" destOrd="0" parTransId="{0DC3732A-A5AB-4350-803F-779C4E485772}" sibTransId="{180EB076-305D-4311-B4C6-32F98C4CCACA}"/>
    <dgm:cxn modelId="{0CF64466-A100-44D8-8497-6C84A6E0BDF5}" srcId="{70996062-D66C-4F1D-A065-7FFFEE53A6B2}" destId="{35BF2ABE-DA0E-44AC-BE27-4A801452072A}" srcOrd="1" destOrd="0" parTransId="{E3D46044-1B26-4119-81D7-DC6E45E45AF0}" sibTransId="{A797A059-5B1B-47DF-A6DC-4AB9294BEA0C}"/>
    <dgm:cxn modelId="{EA625D70-A55A-B340-A62E-599A0662FD4A}" type="presOf" srcId="{0128FB25-D88D-4C81-BD4A-A086D3ED4B7F}" destId="{FDDC23F5-150D-42AE-9BD5-1D08BEDC4D6E}" srcOrd="0" destOrd="1" presId="urn:microsoft.com/office/officeart/2018/2/layout/IconLabelDescriptionList"/>
    <dgm:cxn modelId="{5C8E5C92-7965-534A-AB9E-78B1F6A35A02}" type="presOf" srcId="{35BF2ABE-DA0E-44AC-BE27-4A801452072A}" destId="{81ED292D-3B83-4BD2-80B2-6BA1B4FA42E4}" srcOrd="0" destOrd="0" presId="urn:microsoft.com/office/officeart/2018/2/layout/IconLabelDescriptionList"/>
    <dgm:cxn modelId="{2BF59CAA-B904-4125-A521-8A2ECA897773}" srcId="{70996062-D66C-4F1D-A065-7FFFEE53A6B2}" destId="{351B8C28-B1CC-41ED-9BEA-72D23A596185}" srcOrd="0" destOrd="0" parTransId="{7D4C2ED3-A3B2-4B05-AE0F-3D5F608C115C}" sibTransId="{76AD15EC-2D35-4B2C-83F1-49374F6D3936}"/>
    <dgm:cxn modelId="{864106AB-E0B1-4064-A6A5-E884C73C4C91}" srcId="{35BF2ABE-DA0E-44AC-BE27-4A801452072A}" destId="{5392BDE6-6CEB-45A4-AB00-21A13C26E731}" srcOrd="1" destOrd="0" parTransId="{19A8BCC7-32CC-4CB3-A8C1-E6E6A1934DA6}" sibTransId="{54A15F9A-0A7C-422F-86B5-41CECF42D512}"/>
    <dgm:cxn modelId="{2DB4C9AE-6E45-BB41-9621-77D31E70DCDE}" type="presOf" srcId="{5392BDE6-6CEB-45A4-AB00-21A13C26E731}" destId="{E69CD5BA-B346-41EF-B179-394FCE2EB317}" srcOrd="0" destOrd="1" presId="urn:microsoft.com/office/officeart/2018/2/layout/IconLabelDescriptionList"/>
    <dgm:cxn modelId="{9C6C45B2-AD35-304B-BABC-BD9EE2151A6F}" srcId="{185AD2AD-7959-43E1-B02D-47A1554B3BDF}" destId="{9C1A1B1B-4228-3343-93D9-2141C56EE853}" srcOrd="2" destOrd="0" parTransId="{E18EA11C-DC1C-7C47-B7EF-63C7AF2E59B9}" sibTransId="{7C8FC85D-F830-AB4A-8B2B-12C609D5E1EF}"/>
    <dgm:cxn modelId="{EEC5BAB8-0CBF-4315-9471-1C85944DD9CA}" srcId="{185AD2AD-7959-43E1-B02D-47A1554B3BDF}" destId="{8F73E6BB-B1D7-4346-98C2-C292C4AE2B9C}" srcOrd="1" destOrd="0" parTransId="{F753B2A5-DC63-4E31-80D5-3C9409C8F9D4}" sibTransId="{BE05F58E-C2FB-413E-97F3-687EA1ECA7F5}"/>
    <dgm:cxn modelId="{050FFDEE-6570-614A-915C-B149F0552BDE}" type="presOf" srcId="{70996062-D66C-4F1D-A065-7FFFEE53A6B2}" destId="{CFB05472-F1BE-422F-B013-6193C6C7ABD9}" srcOrd="0" destOrd="0" presId="urn:microsoft.com/office/officeart/2018/2/layout/IconLabelDescriptionList"/>
    <dgm:cxn modelId="{ADA1A6FE-B951-CB47-8279-C3C99758D44C}" type="presOf" srcId="{351B8C28-B1CC-41ED-9BEA-72D23A596185}" destId="{6D703D41-ADC9-454E-BB0D-4357AFBA22EA}" srcOrd="0" destOrd="0" presId="urn:microsoft.com/office/officeart/2018/2/layout/IconLabelDescriptionList"/>
    <dgm:cxn modelId="{94A03468-F535-4E46-A0F8-0544D5B121E3}" type="presParOf" srcId="{CFB05472-F1BE-422F-B013-6193C6C7ABD9}" destId="{4B3D25F1-C0A7-4471-BAC8-92ECAC4EF846}" srcOrd="0" destOrd="0" presId="urn:microsoft.com/office/officeart/2018/2/layout/IconLabelDescriptionList"/>
    <dgm:cxn modelId="{8A79E9DB-A0F4-6245-AFC6-F5754204B611}" type="presParOf" srcId="{4B3D25F1-C0A7-4471-BAC8-92ECAC4EF846}" destId="{845B2A85-0E4D-4B28-80B4-A015943EA190}" srcOrd="0" destOrd="0" presId="urn:microsoft.com/office/officeart/2018/2/layout/IconLabelDescriptionList"/>
    <dgm:cxn modelId="{4D31DB47-E3F7-1343-9B77-B756BA716B79}" type="presParOf" srcId="{4B3D25F1-C0A7-4471-BAC8-92ECAC4EF846}" destId="{F6B42B2A-2446-4924-BFD0-4DD2284C9FB6}" srcOrd="1" destOrd="0" presId="urn:microsoft.com/office/officeart/2018/2/layout/IconLabelDescriptionList"/>
    <dgm:cxn modelId="{3345232F-BD32-6B43-B3E4-0548BCD48427}" type="presParOf" srcId="{4B3D25F1-C0A7-4471-BAC8-92ECAC4EF846}" destId="{6D703D41-ADC9-454E-BB0D-4357AFBA22EA}" srcOrd="2" destOrd="0" presId="urn:microsoft.com/office/officeart/2018/2/layout/IconLabelDescriptionList"/>
    <dgm:cxn modelId="{16CEC194-3154-1544-9DC2-8FF96E45B74D}" type="presParOf" srcId="{4B3D25F1-C0A7-4471-BAC8-92ECAC4EF846}" destId="{04326C80-10DF-48CB-9943-F289C05EA717}" srcOrd="3" destOrd="0" presId="urn:microsoft.com/office/officeart/2018/2/layout/IconLabelDescriptionList"/>
    <dgm:cxn modelId="{9F7FE6AA-3A7B-F249-A0E9-A7933F340F13}" type="presParOf" srcId="{4B3D25F1-C0A7-4471-BAC8-92ECAC4EF846}" destId="{FDDC23F5-150D-42AE-9BD5-1D08BEDC4D6E}" srcOrd="4" destOrd="0" presId="urn:microsoft.com/office/officeart/2018/2/layout/IconLabelDescriptionList"/>
    <dgm:cxn modelId="{7743316E-C63A-424D-8CF3-61FF80CE8C54}" type="presParOf" srcId="{CFB05472-F1BE-422F-B013-6193C6C7ABD9}" destId="{693121B7-3358-46F8-B37F-331EE282B939}" srcOrd="1" destOrd="0" presId="urn:microsoft.com/office/officeart/2018/2/layout/IconLabelDescriptionList"/>
    <dgm:cxn modelId="{13F2F582-17F3-F84F-9ACE-4D4691F2A1E0}" type="presParOf" srcId="{CFB05472-F1BE-422F-B013-6193C6C7ABD9}" destId="{3E47EC06-C46F-4877-9083-06B94F0739D0}" srcOrd="2" destOrd="0" presId="urn:microsoft.com/office/officeart/2018/2/layout/IconLabelDescriptionList"/>
    <dgm:cxn modelId="{49E4C316-2B59-0A4B-907B-1D5E2ABF9004}" type="presParOf" srcId="{3E47EC06-C46F-4877-9083-06B94F0739D0}" destId="{7F3C512F-7009-4717-B062-8246EA2452B2}" srcOrd="0" destOrd="0" presId="urn:microsoft.com/office/officeart/2018/2/layout/IconLabelDescriptionList"/>
    <dgm:cxn modelId="{F21CB0E0-8CFD-3549-8126-1BA24AD92C6B}" type="presParOf" srcId="{3E47EC06-C46F-4877-9083-06B94F0739D0}" destId="{C07EAE34-42AC-42BB-AB06-4F4658122175}" srcOrd="1" destOrd="0" presId="urn:microsoft.com/office/officeart/2018/2/layout/IconLabelDescriptionList"/>
    <dgm:cxn modelId="{C60B54B8-C941-4E44-AAFA-B762DF59B22C}" type="presParOf" srcId="{3E47EC06-C46F-4877-9083-06B94F0739D0}" destId="{81ED292D-3B83-4BD2-80B2-6BA1B4FA42E4}" srcOrd="2" destOrd="0" presId="urn:microsoft.com/office/officeart/2018/2/layout/IconLabelDescriptionList"/>
    <dgm:cxn modelId="{5895B6AA-CDC5-A04E-9943-AD669B42F850}" type="presParOf" srcId="{3E47EC06-C46F-4877-9083-06B94F0739D0}" destId="{61F7B47C-35CB-4A7B-8174-A455C1F77ED3}" srcOrd="3" destOrd="0" presId="urn:microsoft.com/office/officeart/2018/2/layout/IconLabelDescriptionList"/>
    <dgm:cxn modelId="{E63A1A0E-5EFF-2349-BDAD-C8E8B0B6C786}" type="presParOf" srcId="{3E47EC06-C46F-4877-9083-06B94F0739D0}" destId="{E69CD5BA-B346-41EF-B179-394FCE2EB31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94DDFE-E60A-4486-94DF-58977458A326}">
      <dsp:nvSpPr>
        <dsp:cNvPr id="0" name=""/>
        <dsp:cNvSpPr/>
      </dsp:nvSpPr>
      <dsp:spPr>
        <a:xfrm>
          <a:off x="8092" y="824312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475619-DEDD-4E85-85A6-A90F5F091E20}">
      <dsp:nvSpPr>
        <dsp:cNvPr id="0" name=""/>
        <dsp:cNvSpPr/>
      </dsp:nvSpPr>
      <dsp:spPr>
        <a:xfrm>
          <a:off x="8092" y="1752638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Data Collection</a:t>
          </a:r>
        </a:p>
      </dsp:txBody>
      <dsp:txXfrm>
        <a:off x="8092" y="1752638"/>
        <a:ext cx="2320312" cy="348046"/>
      </dsp:txXfrm>
    </dsp:sp>
    <dsp:sp modelId="{D3FDA920-A66B-41A9-994E-388D8F8C10E6}">
      <dsp:nvSpPr>
        <dsp:cNvPr id="0" name=""/>
        <dsp:cNvSpPr/>
      </dsp:nvSpPr>
      <dsp:spPr>
        <a:xfrm>
          <a:off x="8092" y="2154739"/>
          <a:ext cx="2320312" cy="1372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collecting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cleaning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organization</a:t>
          </a:r>
        </a:p>
      </dsp:txBody>
      <dsp:txXfrm>
        <a:off x="8092" y="2154739"/>
        <a:ext cx="2320312" cy="1372286"/>
      </dsp:txXfrm>
    </dsp:sp>
    <dsp:sp modelId="{21205D00-BD03-4FBC-8F5B-0C649A039020}">
      <dsp:nvSpPr>
        <dsp:cNvPr id="0" name=""/>
        <dsp:cNvSpPr/>
      </dsp:nvSpPr>
      <dsp:spPr>
        <a:xfrm>
          <a:off x="2734460" y="824312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2F4FD7-A521-4653-9060-F80A99477AC2}">
      <dsp:nvSpPr>
        <dsp:cNvPr id="0" name=""/>
        <dsp:cNvSpPr/>
      </dsp:nvSpPr>
      <dsp:spPr>
        <a:xfrm>
          <a:off x="2734460" y="1752638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Data Exploration</a:t>
          </a:r>
        </a:p>
      </dsp:txBody>
      <dsp:txXfrm>
        <a:off x="2734460" y="1752638"/>
        <a:ext cx="2320312" cy="348046"/>
      </dsp:txXfrm>
    </dsp:sp>
    <dsp:sp modelId="{CF646D93-1616-48BC-BEC8-0FEAFC01F78D}">
      <dsp:nvSpPr>
        <dsp:cNvPr id="0" name=""/>
        <dsp:cNvSpPr/>
      </dsp:nvSpPr>
      <dsp:spPr>
        <a:xfrm>
          <a:off x="2734460" y="2154739"/>
          <a:ext cx="2320312" cy="1372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Visual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Statistical</a:t>
          </a:r>
        </a:p>
      </dsp:txBody>
      <dsp:txXfrm>
        <a:off x="2734460" y="2154739"/>
        <a:ext cx="2320312" cy="1372286"/>
      </dsp:txXfrm>
    </dsp:sp>
    <dsp:sp modelId="{CF6B10F5-36A0-4CDE-9A11-D7A2ECCC081A}">
      <dsp:nvSpPr>
        <dsp:cNvPr id="0" name=""/>
        <dsp:cNvSpPr/>
      </dsp:nvSpPr>
      <dsp:spPr>
        <a:xfrm>
          <a:off x="5460827" y="824312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583393-7079-47E2-840D-78589C4D644F}">
      <dsp:nvSpPr>
        <dsp:cNvPr id="0" name=""/>
        <dsp:cNvSpPr/>
      </dsp:nvSpPr>
      <dsp:spPr>
        <a:xfrm>
          <a:off x="5460827" y="1752638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Data Analysis</a:t>
          </a:r>
        </a:p>
      </dsp:txBody>
      <dsp:txXfrm>
        <a:off x="5460827" y="1752638"/>
        <a:ext cx="2320312" cy="348046"/>
      </dsp:txXfrm>
    </dsp:sp>
    <dsp:sp modelId="{D2DC80DD-1B7A-48AB-9FED-E25F05EC2153}">
      <dsp:nvSpPr>
        <dsp:cNvPr id="0" name=""/>
        <dsp:cNvSpPr/>
      </dsp:nvSpPr>
      <dsp:spPr>
        <a:xfrm>
          <a:off x="5460827" y="2154739"/>
          <a:ext cx="2320312" cy="1372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Insight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Trends and Patterns</a:t>
          </a:r>
        </a:p>
      </dsp:txBody>
      <dsp:txXfrm>
        <a:off x="5460827" y="2154739"/>
        <a:ext cx="2320312" cy="1372286"/>
      </dsp:txXfrm>
    </dsp:sp>
    <dsp:sp modelId="{D35D1E70-5A88-4E79-9099-76B78E7AF3F1}">
      <dsp:nvSpPr>
        <dsp:cNvPr id="0" name=""/>
        <dsp:cNvSpPr/>
      </dsp:nvSpPr>
      <dsp:spPr>
        <a:xfrm>
          <a:off x="8187194" y="824312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5C4448-FBF5-4E98-BBE1-1C6F25019859}">
      <dsp:nvSpPr>
        <dsp:cNvPr id="0" name=""/>
        <dsp:cNvSpPr/>
      </dsp:nvSpPr>
      <dsp:spPr>
        <a:xfrm>
          <a:off x="8187194" y="1752638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Implementation </a:t>
          </a:r>
        </a:p>
      </dsp:txBody>
      <dsp:txXfrm>
        <a:off x="8187194" y="1752638"/>
        <a:ext cx="2320312" cy="348046"/>
      </dsp:txXfrm>
    </dsp:sp>
    <dsp:sp modelId="{63D04A73-8057-44F3-A9C2-7FC9CAB6404D}">
      <dsp:nvSpPr>
        <dsp:cNvPr id="0" name=""/>
        <dsp:cNvSpPr/>
      </dsp:nvSpPr>
      <dsp:spPr>
        <a:xfrm>
          <a:off x="8187194" y="2154739"/>
          <a:ext cx="2320312" cy="1372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Business Decisions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AI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Machine Learning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Predictive Modeling</a:t>
          </a:r>
        </a:p>
      </dsp:txBody>
      <dsp:txXfrm>
        <a:off x="8187194" y="2154739"/>
        <a:ext cx="2320312" cy="13722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B7D85-856B-4C5C-8A14-89C2E13482B2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AA68B-2FEF-439A-AFA1-74C9AE67FC20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B6150-ED68-4435-9002-BBB6E1A2AAAA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Zip code Analysis</a:t>
          </a:r>
        </a:p>
      </dsp:txBody>
      <dsp:txXfrm>
        <a:off x="75768" y="3053169"/>
        <a:ext cx="3093750" cy="720000"/>
      </dsp:txXfrm>
    </dsp:sp>
    <dsp:sp modelId="{2A6FA8AD-7074-4EE4-882A-58B171B87FAB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EB3BF-E74F-4406-B787-A3D940BB958B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5C5BB-5267-460E-B4E9-0B41879A4036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Basketball MVP</a:t>
          </a:r>
        </a:p>
      </dsp:txBody>
      <dsp:txXfrm>
        <a:off x="3710925" y="3053169"/>
        <a:ext cx="3093750" cy="720000"/>
      </dsp:txXfrm>
    </dsp:sp>
    <dsp:sp modelId="{FA9B191C-90B8-4BDB-92FF-A7726FCC6905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0FBFC-0058-4E24-9DD3-AC776FB4D609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61018-E73F-47A3-A59A-9F57A17DD5C7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Ultra Runner database</a:t>
          </a:r>
        </a:p>
      </dsp:txBody>
      <dsp:txXfrm>
        <a:off x="7346081" y="3053169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F6046E-41EF-4888-82AA-CDF7AEFA9A4C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FDB8E8-85F7-4493-AC6A-5BCD92F0D856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20802-2B61-4839-B891-DC99AD63BBB6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/>
            <a:t>Zip code Analysis</a:t>
          </a:r>
        </a:p>
      </dsp:txBody>
      <dsp:txXfrm>
        <a:off x="75768" y="3053169"/>
        <a:ext cx="3093750" cy="720000"/>
      </dsp:txXfrm>
    </dsp:sp>
    <dsp:sp modelId="{AFA40534-F4B6-45D6-8452-6C37BD41209B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02DBB-62C8-4F6C-9312-7F8F9D76A404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FE80A9-DC91-43F4-83AA-A165B099646A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/>
            <a:t>Coach Analysis</a:t>
          </a:r>
        </a:p>
      </dsp:txBody>
      <dsp:txXfrm>
        <a:off x="3710925" y="3053169"/>
        <a:ext cx="3093750" cy="720000"/>
      </dsp:txXfrm>
    </dsp:sp>
    <dsp:sp modelId="{5EA33CFA-6291-4FF9-9898-482D75CB507D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25E734-5AB5-47EF-AB07-876A01A2A373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EB456F-6A6D-4D12-95D4-9E2B7421BC3A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/>
            <a:t>Basketball MVP</a:t>
          </a:r>
        </a:p>
      </dsp:txBody>
      <dsp:txXfrm>
        <a:off x="7346081" y="3053169"/>
        <a:ext cx="30937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A40534-F4B6-45D6-8452-6C37BD41209B}">
      <dsp:nvSpPr>
        <dsp:cNvPr id="0" name=""/>
        <dsp:cNvSpPr/>
      </dsp:nvSpPr>
      <dsp:spPr>
        <a:xfrm>
          <a:off x="4159800" y="293762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02DBB-62C8-4F6C-9312-7F8F9D76A404}">
      <dsp:nvSpPr>
        <dsp:cNvPr id="0" name=""/>
        <dsp:cNvSpPr/>
      </dsp:nvSpPr>
      <dsp:spPr>
        <a:xfrm>
          <a:off x="4627800" y="76176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FE80A9-DC91-43F4-83AA-A165B099646A}">
      <dsp:nvSpPr>
        <dsp:cNvPr id="0" name=""/>
        <dsp:cNvSpPr/>
      </dsp:nvSpPr>
      <dsp:spPr>
        <a:xfrm>
          <a:off x="3457800" y="317376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Mental Health Analysis</a:t>
          </a:r>
        </a:p>
      </dsp:txBody>
      <dsp:txXfrm>
        <a:off x="3457800" y="3173762"/>
        <a:ext cx="36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12228-0958-4360-8756-7877F8923CEC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61D85-23AB-41FE-9018-7185EE49BFA1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E56DE-D54E-4595-8BF3-542E304644D8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Data Analysis &amp; Decision-Making Storyboard</a:t>
          </a:r>
        </a:p>
      </dsp:txBody>
      <dsp:txXfrm>
        <a:off x="1342800" y="3255669"/>
        <a:ext cx="3600000" cy="720000"/>
      </dsp:txXfrm>
    </dsp:sp>
    <dsp:sp modelId="{E29897C3-347D-4BF1-B9CA-66A0D93C77A1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EFCDDC-429F-49A7-AB19-ECD43E758F3F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D010A0-7214-411C-82BA-2A8E03167E28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Mental Health Project</a:t>
          </a:r>
        </a:p>
      </dsp:txBody>
      <dsp:txXfrm>
        <a:off x="5572800" y="3255669"/>
        <a:ext cx="36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B2A85-0E4D-4B28-80B4-A015943EA190}">
      <dsp:nvSpPr>
        <dsp:cNvPr id="0" name=""/>
        <dsp:cNvSpPr/>
      </dsp:nvSpPr>
      <dsp:spPr>
        <a:xfrm>
          <a:off x="559800" y="241469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03D41-ADC9-454E-BB0D-4357AFBA22EA}">
      <dsp:nvSpPr>
        <dsp:cNvPr id="0" name=""/>
        <dsp:cNvSpPr/>
      </dsp:nvSpPr>
      <dsp:spPr>
        <a:xfrm>
          <a:off x="559800" y="1919810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Privacy and the Public in the Technological Age</a:t>
          </a:r>
        </a:p>
      </dsp:txBody>
      <dsp:txXfrm>
        <a:off x="559800" y="1919810"/>
        <a:ext cx="4320000" cy="648000"/>
      </dsp:txXfrm>
    </dsp:sp>
    <dsp:sp modelId="{FDDC23F5-150D-42AE-9BD5-1D08BEDC4D6E}">
      <dsp:nvSpPr>
        <dsp:cNvPr id="0" name=""/>
        <dsp:cNvSpPr/>
      </dsp:nvSpPr>
      <dsp:spPr>
        <a:xfrm>
          <a:off x="559800" y="2645178"/>
          <a:ext cx="4320000" cy="1464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u="sng" kern="1200">
              <a:hlinkClick xmlns:r="http://schemas.openxmlformats.org/officeDocument/2006/relationships" r:id="rId3"/>
            </a:rPr>
            <a:t>IST 618: Privacy and the Public in the Technological Age – Information Policy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NSA’s use of the program PRISM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Questionable ethics related to private communications of the public and public data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California’s privacy laws to protect ownership of data</a:t>
          </a:r>
        </a:p>
      </dsp:txBody>
      <dsp:txXfrm>
        <a:off x="559800" y="2645178"/>
        <a:ext cx="4320000" cy="1464689"/>
      </dsp:txXfrm>
    </dsp:sp>
    <dsp:sp modelId="{7F3C512F-7009-4717-B062-8246EA2452B2}">
      <dsp:nvSpPr>
        <dsp:cNvPr id="0" name=""/>
        <dsp:cNvSpPr/>
      </dsp:nvSpPr>
      <dsp:spPr>
        <a:xfrm>
          <a:off x="5635800" y="241469"/>
          <a:ext cx="1512000" cy="151200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ED292D-3B83-4BD2-80B2-6BA1B4FA42E4}">
      <dsp:nvSpPr>
        <dsp:cNvPr id="0" name=""/>
        <dsp:cNvSpPr/>
      </dsp:nvSpPr>
      <dsp:spPr>
        <a:xfrm>
          <a:off x="5635800" y="1919810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Mental Health Project</a:t>
          </a:r>
        </a:p>
      </dsp:txBody>
      <dsp:txXfrm>
        <a:off x="5635800" y="1919810"/>
        <a:ext cx="4320000" cy="648000"/>
      </dsp:txXfrm>
    </dsp:sp>
    <dsp:sp modelId="{E69CD5BA-B346-41EF-B179-394FCE2EB317}">
      <dsp:nvSpPr>
        <dsp:cNvPr id="0" name=""/>
        <dsp:cNvSpPr/>
      </dsp:nvSpPr>
      <dsp:spPr>
        <a:xfrm>
          <a:off x="5635800" y="2645178"/>
          <a:ext cx="4320000" cy="1464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Potential to use mental health questionnaire to understand variables and predict those at-risk for mental illness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May create bias when hiring </a:t>
          </a:r>
        </a:p>
      </dsp:txBody>
      <dsp:txXfrm>
        <a:off x="5635800" y="2645178"/>
        <a:ext cx="4320000" cy="1464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E8981-6008-C44A-A95F-19C3FE5995B3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DA842-69FE-3844-9461-330B79923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78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39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54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identifying patterns, the patterns may lead the project in new, interesting direction</a:t>
            </a:r>
          </a:p>
          <a:p>
            <a:endParaRPr lang="en-US" dirty="0"/>
          </a:p>
          <a:p>
            <a:r>
              <a:rPr lang="en-US" dirty="0"/>
              <a:t>This project utilized survey’s regarding mental health in the IT field</a:t>
            </a:r>
          </a:p>
          <a:p>
            <a:endParaRPr lang="en-US" dirty="0"/>
          </a:p>
          <a:p>
            <a:r>
              <a:rPr lang="en-US" dirty="0"/>
              <a:t>Original goal to try to use predictive analysis to identify variables of those at-risk for mental illness</a:t>
            </a:r>
          </a:p>
          <a:p>
            <a:endParaRPr lang="en-US" dirty="0"/>
          </a:p>
          <a:p>
            <a:r>
              <a:rPr lang="en-US" dirty="0"/>
              <a:t>Goal changed with the data exploration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0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 that mental illness can affect job performance which led to change in project strategy</a:t>
            </a:r>
          </a:p>
          <a:p>
            <a:endParaRPr lang="en-US" dirty="0"/>
          </a:p>
          <a:p>
            <a:r>
              <a:rPr lang="en-US" dirty="0"/>
              <a:t>Pivoted project to understand how business could improve job performance by way of addressing mental health in coworkers </a:t>
            </a:r>
          </a:p>
          <a:p>
            <a:endParaRPr lang="en-US" dirty="0"/>
          </a:p>
          <a:p>
            <a:r>
              <a:rPr lang="en-US" dirty="0"/>
              <a:t>Found patterns that created barriers in getting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33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utilized basket analysis and decision tree to better understand what was preventing co-workers from seeking help for mental illness</a:t>
            </a:r>
          </a:p>
          <a:p>
            <a:endParaRPr lang="en-US" dirty="0"/>
          </a:p>
          <a:p>
            <a:r>
              <a:rPr lang="en-US" dirty="0"/>
              <a:t>Can sell idea to business by showing job performance would likely improve when mental illness is addressed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9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examples of different types of communication </a:t>
            </a:r>
          </a:p>
          <a:p>
            <a:endParaRPr lang="en-US" dirty="0"/>
          </a:p>
          <a:p>
            <a:r>
              <a:rPr lang="en-US" dirty="0"/>
              <a:t>Business communication </a:t>
            </a:r>
          </a:p>
          <a:p>
            <a:endParaRPr lang="en-US" dirty="0"/>
          </a:p>
          <a:p>
            <a:r>
              <a:rPr lang="en-US" dirty="0"/>
              <a:t>Mental Health Project – Academic communication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55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of storyboard to open with PowerPoint helps deliver overall message of project and what was improved</a:t>
            </a:r>
          </a:p>
          <a:p>
            <a:endParaRPr lang="en-US" dirty="0"/>
          </a:p>
          <a:p>
            <a:r>
              <a:rPr lang="en-US" dirty="0"/>
              <a:t>Building upon storyboard, PowerPoint gives opportunity to get into the weeds of the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76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 project with Brian Hogan taught me what goes into creating a proper academic-style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01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Policy was great at opening eyes to different issues related to data, privacy, and philosophy</a:t>
            </a:r>
          </a:p>
          <a:p>
            <a:endParaRPr lang="en-US" dirty="0"/>
          </a:p>
          <a:p>
            <a:r>
              <a:rPr lang="en-US" dirty="0"/>
              <a:t>Future of driving cars, AI</a:t>
            </a:r>
          </a:p>
          <a:p>
            <a:endParaRPr lang="en-US" dirty="0"/>
          </a:p>
          <a:p>
            <a:r>
              <a:rPr lang="en-US" dirty="0"/>
              <a:t>Algorithm bias in big data</a:t>
            </a:r>
          </a:p>
          <a:p>
            <a:endParaRPr lang="en-US" dirty="0"/>
          </a:p>
          <a:p>
            <a:r>
              <a:rPr lang="en-US" dirty="0"/>
              <a:t>Need for ethics committee/governing body in data science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55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09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different projects to illustrate</a:t>
            </a:r>
          </a:p>
          <a:p>
            <a:endParaRPr lang="en-US" dirty="0"/>
          </a:p>
          <a:p>
            <a:r>
              <a:rPr lang="en-US" dirty="0"/>
              <a:t>Collecting and Organizing data essential to answer questions with data</a:t>
            </a:r>
          </a:p>
          <a:p>
            <a:endParaRPr lang="en-US" dirty="0"/>
          </a:p>
          <a:p>
            <a:r>
              <a:rPr lang="en-US" dirty="0"/>
              <a:t>Incorrect and/or incomplete data leads to inaccurate results</a:t>
            </a:r>
          </a:p>
          <a:p>
            <a:endParaRPr lang="en-US" dirty="0"/>
          </a:p>
          <a:p>
            <a:r>
              <a:rPr lang="en-US" dirty="0"/>
              <a:t>Foundation of 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75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for every US zip code with average home value from 96-2017</a:t>
            </a:r>
          </a:p>
          <a:p>
            <a:endParaRPr lang="en-US" dirty="0"/>
          </a:p>
          <a:p>
            <a:r>
              <a:rPr lang="en-US" dirty="0"/>
              <a:t>Needed to manipulate data to find percent change in home values for proper analysis</a:t>
            </a:r>
          </a:p>
          <a:p>
            <a:endParaRPr lang="en-US" dirty="0"/>
          </a:p>
          <a:p>
            <a:r>
              <a:rPr lang="en-US" dirty="0"/>
              <a:t>Added in </a:t>
            </a:r>
            <a:r>
              <a:rPr lang="en-US" dirty="0" err="1"/>
              <a:t>Wallethub</a:t>
            </a:r>
            <a:r>
              <a:rPr lang="en-US" dirty="0"/>
              <a:t> data to help filter down the zip codes</a:t>
            </a:r>
          </a:p>
          <a:p>
            <a:endParaRPr lang="en-US" dirty="0"/>
          </a:p>
          <a:p>
            <a:r>
              <a:rPr lang="en-US" dirty="0"/>
              <a:t>This helped limit and narrow scope to choose 3 zip codes for investment / place to live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22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filtering to help understand what basketball statistics increase chances of gathering MVP votes</a:t>
            </a:r>
          </a:p>
          <a:p>
            <a:endParaRPr lang="en-US" dirty="0"/>
          </a:p>
          <a:p>
            <a:r>
              <a:rPr lang="en-US" dirty="0"/>
              <a:t>Importance of getting correct data; otherwise, the entire project would have been inaccurate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73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Learned how to SQL code</a:t>
            </a:r>
          </a:p>
          <a:p>
            <a:endParaRPr lang="en-US" dirty="0"/>
          </a:p>
          <a:p>
            <a:r>
              <a:rPr lang="en-US" dirty="0"/>
              <a:t>Importance for accuracy in coding to provide correct results</a:t>
            </a:r>
          </a:p>
          <a:p>
            <a:endParaRPr lang="en-US" dirty="0"/>
          </a:p>
          <a:p>
            <a:r>
              <a:rPr lang="en-US" dirty="0"/>
              <a:t>Created database of 3 years worth of race results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52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understand what the data can be used for</a:t>
            </a:r>
          </a:p>
          <a:p>
            <a:endParaRPr lang="en-US" dirty="0"/>
          </a:p>
          <a:p>
            <a:r>
              <a:rPr lang="en-US" dirty="0"/>
              <a:t>Can help gain quick knowledge about given dataset</a:t>
            </a:r>
          </a:p>
          <a:p>
            <a:endParaRPr lang="en-US" dirty="0"/>
          </a:p>
          <a:p>
            <a:r>
              <a:rPr lang="en-US" dirty="0"/>
              <a:t>Helps narrow scope</a:t>
            </a:r>
          </a:p>
          <a:p>
            <a:endParaRPr lang="en-US" dirty="0"/>
          </a:p>
          <a:p>
            <a:r>
              <a:rPr lang="en-US" dirty="0"/>
              <a:t>Can help answer questions but can also raise additional questions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38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of every US zip code with average home value from 1996 – 2017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41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A4F5-0AA0-F543-A782-3D82D3508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0BE57-6B93-0043-AB62-1AA57658B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98107-DD7F-CC47-BA68-0EE8C5B07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0051-F588-E944-A76B-DACC73FF8BC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1194-EB22-0441-8782-B6F84E20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8DE1B-3065-7645-BDDE-A72E39CAF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95B3-BD9C-1846-904A-7DBCD32F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13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3050E-7C5C-2D41-BEDB-876A549E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58BFC-83C0-774F-B056-C67A7D496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0B8B0-263F-1E49-86D4-3B04634C0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0051-F588-E944-A76B-DACC73FF8BC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9A52B-190B-F14C-B2A4-6E5A79199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27883-D4C0-FF40-A6B4-F5D5122D8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95B3-BD9C-1846-904A-7DBCD32F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10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631601-CE30-2C41-9207-8CCCD1A174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AA77DE-408C-0245-8802-456B0E03E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CE5E3-CCA3-DB46-87BD-70E43059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0051-F588-E944-A76B-DACC73FF8BC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85D5C-6833-1B44-BE8B-7F3921967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7C92D-0FF6-8040-8382-B7AA9020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95B3-BD9C-1846-904A-7DBCD32F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84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60517-79E9-194E-9E5E-EF2BA3E1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4439A-FBFE-A74F-8A0B-822D349FF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64368-7D68-AD42-AD7D-8CBAC110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0051-F588-E944-A76B-DACC73FF8BC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775F7-F2CE-4A4F-9BBE-36274A7ED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0DF7F-46CA-1744-A1DF-C878513A4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95B3-BD9C-1846-904A-7DBCD32F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0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2C187-7284-1849-B97E-22D730D2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35D82-153A-A74E-A0D0-0F7BC5411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77C20-AC83-B347-8F01-BE63F306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0051-F588-E944-A76B-DACC73FF8BC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2001A-2554-5346-9C8E-8CC910DE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C4FAD-5416-DA43-91F6-20D72B6F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95B3-BD9C-1846-904A-7DBCD32F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0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E787-A2B2-F242-B0F2-E3DE6FC4B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35F25-AA99-3F42-908F-76ECF4264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8F12B-54FB-B745-81D3-D21F8FB4C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83562-5C15-C643-B423-5E015A9E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0051-F588-E944-A76B-DACC73FF8BC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E850C-1C9E-EE47-8DD5-66DE03FD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15DF5-3423-6B43-907D-234F81112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95B3-BD9C-1846-904A-7DBCD32F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62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C35E-D622-B747-B924-664D75882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2EF8B-3FAD-294D-B880-5052A13B9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0A9B9-1084-244D-B1EF-A4162D81D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965A63-EDD9-0B45-84A1-75F2882B1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BB23E-DDBF-7146-BB66-04765F264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3153E8-B8C7-9E46-BC2A-22F8CFD5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0051-F588-E944-A76B-DACC73FF8BC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DF22AB-C49B-1B4E-AD8F-372E9B2C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F7D3AB-962E-7E4A-98BE-371DEE60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95B3-BD9C-1846-904A-7DBCD32F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8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75076-24E2-134C-8FCD-C8C51230E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9A63BA-7A37-3542-B717-269866D93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0051-F588-E944-A76B-DACC73FF8BC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8CB854-F23A-3B4C-B8F0-78D654493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80D02-B7DF-6B45-8FEC-1B394288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95B3-BD9C-1846-904A-7DBCD32F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8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73C144-18DC-3045-BDA9-BE8AB189B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0051-F588-E944-A76B-DACC73FF8BC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3B02D3-33D3-754E-A85E-34BAAEBB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00A35-9C41-0F4F-99F3-2D973BA7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95B3-BD9C-1846-904A-7DBCD32F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67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F6C1-EF1D-BF4F-853A-696F959E5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451F3-C7C8-6C4E-B6D4-C569D0774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BE061-3992-234D-BCEC-AE1AA19FE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DD216-D329-994F-9EF1-D73451923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0051-F588-E944-A76B-DACC73FF8BC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FB2E6-F65A-CE40-A0D1-7E7BF6E6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7FC12-7DEC-2B4F-9AEE-292A46530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95B3-BD9C-1846-904A-7DBCD32F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08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8F274-9175-8247-A1A0-AEA261CE0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D33AAC-C087-8B41-B863-D6DD635B1A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F9AB9-1069-4D4D-93BD-CBDF51889F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189E1-43A9-4547-A98C-520C128D5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0051-F588-E944-A76B-DACC73FF8BC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80517-D4D8-FD49-886B-B59BC57A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DAB32-99F6-574C-B25B-F61A5FF6D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95B3-BD9C-1846-904A-7DBCD32F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84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290C2B-CEC0-1446-8BE6-F8DECD6F6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8AF57-C5F1-4744-BDD4-9E4825B21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9AE36-7B7F-C34B-972E-0C15D6B6F0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60051-F588-E944-A76B-DACC73FF8BC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3CF9A-07E6-7C4F-BC92-556EB16EE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C5F97-66BB-E741-A00F-5566FB1E3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595B3-BD9C-1846-904A-7DBCD32F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53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aylonabernathy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wabernathy3/Portfolio-Milestone" TargetMode="External"/><Relationship Id="rId4" Type="http://schemas.openxmlformats.org/officeDocument/2006/relationships/hyperlink" Target="mailto:wabernat@syr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bernathy3/Portfolio-Milestone/tree/master/IST_707_Mental%20Health%20Projec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3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file:////var/folders/1c/rmt7vv0x7rn7zv5lcsw5wcbm0000gn/T/com.microsoft.Word/WebArchiveCopyPasteTempFiles/page6image5598334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C422C-EFAA-D143-92A5-233AADC7B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Portfolio Milestone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BC5ABD64-1081-6840-95E1-E223E7278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3482" y="1509788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Waylon Abernathy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SUID: 330621920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Email: </a:t>
            </a:r>
            <a:r>
              <a:rPr lang="en-US" u="sng" dirty="0">
                <a:hlinkClick r:id="rId3"/>
              </a:rPr>
              <a:t>waylonabernathy@gmail.com</a:t>
            </a:r>
            <a:r>
              <a:rPr lang="en-US" dirty="0"/>
              <a:t>, </a:t>
            </a:r>
            <a:r>
              <a:rPr lang="en-US" u="sng" dirty="0">
                <a:hlinkClick r:id="rId4"/>
              </a:rPr>
              <a:t>wabernat@syr.edu</a:t>
            </a:r>
            <a:endParaRPr lang="en-US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GitHub repository: </a:t>
            </a:r>
            <a:r>
              <a:rPr lang="en-US" u="sng" dirty="0">
                <a:hlinkClick r:id="rId5"/>
              </a:rPr>
              <a:t>https://github.com/wabernathy3/Portfolio-Milestone</a:t>
            </a:r>
            <a:endParaRPr lang="en-US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49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71"/>
    </mc:Choice>
    <mc:Fallback>
      <p:transition spd="slow" advTm="727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A2FA9-9AA4-0F46-AAD6-F9EEF5803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29321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Basketball MVP</a:t>
            </a:r>
            <a:br>
              <a:rPr lang="en-US" sz="3200"/>
            </a:br>
            <a:r>
              <a:rPr lang="en-US" sz="3200"/>
              <a:t>IST 687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13D4D5-962C-BC45-8ACA-D93CD467D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14" y="361910"/>
            <a:ext cx="4872537" cy="3483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D39F9-B0D8-9945-8667-4C5F1E586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935" y="287391"/>
            <a:ext cx="5032913" cy="359853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147709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714E9-1706-6749-8744-835C77441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4329321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Visuals to tell a story</a:t>
            </a:r>
          </a:p>
          <a:p>
            <a:r>
              <a:rPr lang="en-US" sz="1800" dirty="0"/>
              <a:t>How MVP’s get votes based on statistics and what statistics matter in basketball </a:t>
            </a:r>
          </a:p>
        </p:txBody>
      </p:sp>
    </p:spTree>
    <p:extLst>
      <p:ext uri="{BB962C8B-B14F-4D97-AF65-F5344CB8AC3E}">
        <p14:creationId xmlns:p14="http://schemas.microsoft.com/office/powerpoint/2010/main" val="4178642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73E9FC8-2143-48A2-9DEE-AABBC7E30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265888"/>
          </a:xfrm>
          <a:custGeom>
            <a:avLst/>
            <a:gdLst>
              <a:gd name="connsiteX0" fmla="*/ 0 w 12188952"/>
              <a:gd name="connsiteY0" fmla="*/ 0 h 6265888"/>
              <a:gd name="connsiteX1" fmla="*/ 12188952 w 12188952"/>
              <a:gd name="connsiteY1" fmla="*/ 0 h 6265888"/>
              <a:gd name="connsiteX2" fmla="*/ 12188952 w 12188952"/>
              <a:gd name="connsiteY2" fmla="*/ 5061023 h 6265888"/>
              <a:gd name="connsiteX3" fmla="*/ 12188400 w 12188952"/>
              <a:gd name="connsiteY3" fmla="*/ 5061281 h 6265888"/>
              <a:gd name="connsiteX4" fmla="*/ 6096000 w 12188952"/>
              <a:gd name="connsiteY4" fmla="*/ 6265888 h 6265888"/>
              <a:gd name="connsiteX5" fmla="*/ 3601 w 12188952"/>
              <a:gd name="connsiteY5" fmla="*/ 5061281 h 6265888"/>
              <a:gd name="connsiteX6" fmla="*/ 0 w 12188952"/>
              <a:gd name="connsiteY6" fmla="*/ 5059596 h 62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65888">
                <a:moveTo>
                  <a:pt x="0" y="0"/>
                </a:moveTo>
                <a:lnTo>
                  <a:pt x="12188952" y="0"/>
                </a:lnTo>
                <a:lnTo>
                  <a:pt x="12188952" y="5061023"/>
                </a:lnTo>
                <a:lnTo>
                  <a:pt x="12188400" y="5061281"/>
                </a:lnTo>
                <a:cubicBezTo>
                  <a:pt x="10489511" y="5817852"/>
                  <a:pt x="8380622" y="6265888"/>
                  <a:pt x="6096000" y="6265888"/>
                </a:cubicBezTo>
                <a:cubicBezTo>
                  <a:pt x="3811379" y="6265888"/>
                  <a:pt x="1702489" y="5817852"/>
                  <a:pt x="3601" y="5061281"/>
                </a:cubicBezTo>
                <a:lnTo>
                  <a:pt x="0" y="5059596"/>
                </a:ln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737CE9-6A6D-D347-B6FC-A44AC6E7B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Develop Alternative Strategy based on Data</a:t>
            </a:r>
            <a:br>
              <a:rPr lang="en-US" sz="3600"/>
            </a:br>
            <a:r>
              <a:rPr lang="en-US" sz="3600"/>
              <a:t>Develop Plan of Action to Implement Business Decision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CBD026-21A8-4DA7-A65C-1B2D736A21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6235262"/>
              </p:ext>
            </p:extLst>
          </p:nvPr>
        </p:nvGraphicFramePr>
        <p:xfrm>
          <a:off x="838200" y="1989437"/>
          <a:ext cx="10515600" cy="4187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7062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4086003"/>
            <a:ext cx="11100816" cy="22586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C88B8-2766-B442-8D63-52B9DA9C0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272030"/>
            <a:ext cx="3515591" cy="188155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E"/>
                </a:solidFill>
              </a:rPr>
              <a:t>Mental Health Analysis</a:t>
            </a:r>
            <a:br>
              <a:rPr lang="en-US" sz="3200" dirty="0">
                <a:solidFill>
                  <a:srgbClr val="FFFFFE"/>
                </a:solidFill>
              </a:rPr>
            </a:br>
            <a:r>
              <a:rPr lang="en-US" sz="3200" dirty="0">
                <a:solidFill>
                  <a:srgbClr val="FFFFFE"/>
                </a:solidFill>
              </a:rPr>
              <a:t>IST 707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B46331-4789-8048-B5AD-4E05DAD4AAC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5" y="451396"/>
            <a:ext cx="5428486" cy="32978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B62C7-07D5-AF4B-A858-0E559C85C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3069" y="4272030"/>
            <a:ext cx="6590732" cy="188155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E"/>
                </a:solidFill>
              </a:rPr>
              <a:t>Data Exploration led to change in direction of project</a:t>
            </a:r>
          </a:p>
          <a:p>
            <a:pPr lvl="1"/>
            <a:r>
              <a:rPr lang="en-US" sz="2000">
                <a:solidFill>
                  <a:srgbClr val="FFFFFE"/>
                </a:solidFill>
              </a:rPr>
              <a:t>Found Mental Health Can Affect Job</a:t>
            </a:r>
          </a:p>
          <a:p>
            <a:pPr lvl="1"/>
            <a:r>
              <a:rPr lang="en-US" sz="2000">
                <a:solidFill>
                  <a:srgbClr val="FFFFFE"/>
                </a:solidFill>
              </a:rPr>
              <a:t>Narrowed focus on barriers for seeking help vs predicting variables to identify at-risk for mental illness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22EE397-3BE8-7046-9A24-5C19274FC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208554"/>
              </p:ext>
            </p:extLst>
          </p:nvPr>
        </p:nvGraphicFramePr>
        <p:xfrm>
          <a:off x="6495750" y="367808"/>
          <a:ext cx="4878929" cy="3464986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1962770">
                  <a:extLst>
                    <a:ext uri="{9D8B030D-6E8A-4147-A177-3AD203B41FA5}">
                      <a16:colId xmlns:a16="http://schemas.microsoft.com/office/drawing/2014/main" val="3076834918"/>
                    </a:ext>
                  </a:extLst>
                </a:gridCol>
                <a:gridCol w="879589">
                  <a:extLst>
                    <a:ext uri="{9D8B030D-6E8A-4147-A177-3AD203B41FA5}">
                      <a16:colId xmlns:a16="http://schemas.microsoft.com/office/drawing/2014/main" val="2661355993"/>
                    </a:ext>
                  </a:extLst>
                </a:gridCol>
                <a:gridCol w="578697">
                  <a:extLst>
                    <a:ext uri="{9D8B030D-6E8A-4147-A177-3AD203B41FA5}">
                      <a16:colId xmlns:a16="http://schemas.microsoft.com/office/drawing/2014/main" val="1295838326"/>
                    </a:ext>
                  </a:extLst>
                </a:gridCol>
                <a:gridCol w="730754">
                  <a:extLst>
                    <a:ext uri="{9D8B030D-6E8A-4147-A177-3AD203B41FA5}">
                      <a16:colId xmlns:a16="http://schemas.microsoft.com/office/drawing/2014/main" val="2164464570"/>
                    </a:ext>
                  </a:extLst>
                </a:gridCol>
                <a:gridCol w="528098">
                  <a:extLst>
                    <a:ext uri="{9D8B030D-6E8A-4147-A177-3AD203B41FA5}">
                      <a16:colId xmlns:a16="http://schemas.microsoft.com/office/drawing/2014/main" val="2045616565"/>
                    </a:ext>
                  </a:extLst>
                </a:gridCol>
                <a:gridCol w="199021">
                  <a:extLst>
                    <a:ext uri="{9D8B030D-6E8A-4147-A177-3AD203B41FA5}">
                      <a16:colId xmlns:a16="http://schemas.microsoft.com/office/drawing/2014/main" val="1665751230"/>
                    </a:ext>
                  </a:extLst>
                </a:gridCol>
              </a:tblGrid>
              <a:tr h="264462">
                <a:tc gridSpan="6"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Association Rule Analysis Summary: (top three models)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161915" marT="53972" marB="5397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155336"/>
                  </a:ext>
                </a:extLst>
              </a:tr>
              <a:tr h="26446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lhs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161915" marT="53972" marB="5397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rhs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Support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Confidence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Lift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0" marT="53972" marB="53972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136370"/>
                  </a:ext>
                </a:extLst>
              </a:tr>
              <a:tr h="53432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anonymity=no, MH. Consequence=yes, age=twenties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161915" marT="53972" marB="5397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supervisor=No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0.0112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1.0000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4.2648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0" marT="53972" marB="53972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61624"/>
                  </a:ext>
                </a:extLst>
              </a:tr>
              <a:tr h="399391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coworkers=no, anonymity=yes, MH. Consequence=yes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161915" marT="53972" marB="5397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supervisor=No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0.0167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0.9600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4.0942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0" marT="53972" marB="53972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707243"/>
                  </a:ext>
                </a:extLst>
              </a:tr>
              <a:tr h="53432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wellness.program=no, coworker=no,MH.consequence=no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161915" marT="53972" marB="5397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supervisor=No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0.1221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0.7028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2.9974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0" marT="53972" marB="53972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7570756"/>
                  </a:ext>
                </a:extLst>
              </a:tr>
              <a:tr h="53432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coworker=no, MH.hurt.career=’yes, I think it would’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161915" marT="53972" marB="5397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supervisor=No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0.1172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0.7058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3.0105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0" marT="53972" marB="53972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071495"/>
                  </a:ext>
                </a:extLst>
              </a:tr>
              <a:tr h="399391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anonymity=no, MH.consequence=yes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161915" marT="53972" marB="5397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supervisor=No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0.2023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0.8055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3.4355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0" marT="53972" marB="53972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687486"/>
                  </a:ext>
                </a:extLst>
              </a:tr>
              <a:tr h="53432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anonymity=no, exp.neg.reponse=’yes, I observed’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161915" marT="53972" marB="5397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supervisor=No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0.0105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0.7143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3.0463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0" marT="53972" marB="53972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570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186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D90537-920F-E847-9D1C-3553D6326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Mental Health Anaysis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3A47C-E8F8-E447-B834-83DAE6D30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Plan of Action to implement business decisions</a:t>
            </a:r>
          </a:p>
          <a:p>
            <a:pPr lvl="1"/>
            <a:r>
              <a:rPr lang="en-US" dirty="0"/>
              <a:t>Found that individual and business may benefit from proactively seeking help</a:t>
            </a:r>
          </a:p>
          <a:p>
            <a:pPr lvl="2"/>
            <a:r>
              <a:rPr lang="en-US" sz="2400" dirty="0"/>
              <a:t>Mental Illness drives down job performance</a:t>
            </a:r>
          </a:p>
          <a:p>
            <a:pPr lvl="2"/>
            <a:r>
              <a:rPr lang="en-US" sz="2400" dirty="0"/>
              <a:t>Happy coworkers = higher level of production</a:t>
            </a:r>
          </a:p>
          <a:p>
            <a:pPr lvl="2"/>
            <a:r>
              <a:rPr lang="en-US" sz="2400" dirty="0"/>
              <a:t>Work environment plays strong role in seeking help</a:t>
            </a:r>
          </a:p>
        </p:txBody>
      </p:sp>
    </p:spTree>
    <p:extLst>
      <p:ext uri="{BB962C8B-B14F-4D97-AF65-F5344CB8AC3E}">
        <p14:creationId xmlns:p14="http://schemas.microsoft.com/office/powerpoint/2010/main" val="2568187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3503-55CE-D349-A82A-00EF632B5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Communication Skills with 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7236AC-8AE7-43F0-A868-AE5B06CDC8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38730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5876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D5BF4-9EB6-5E47-8B8E-2597B5E4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sz="3700">
                <a:solidFill>
                  <a:srgbClr val="FFFFFF"/>
                </a:solidFill>
              </a:rPr>
              <a:t>Data Analysis and Decision-Making Project</a:t>
            </a:r>
            <a:br>
              <a:rPr lang="en-US" sz="3700">
                <a:solidFill>
                  <a:srgbClr val="FFFFFF"/>
                </a:solidFill>
              </a:rPr>
            </a:br>
            <a:r>
              <a:rPr lang="en-US" sz="3700">
                <a:solidFill>
                  <a:srgbClr val="FFFFFF"/>
                </a:solidFill>
              </a:rPr>
              <a:t>MBC 638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8DDD7F1-1FBA-A34E-8798-09EC6CAA5A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" r="2665" b="-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C505E-C431-3B46-AA2B-A6AEC9374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Use of Storyboard to quickly deliver overall message of the project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Use of PowerPoint to dig into the details </a:t>
            </a:r>
          </a:p>
        </p:txBody>
      </p:sp>
    </p:spTree>
    <p:extLst>
      <p:ext uri="{BB962C8B-B14F-4D97-AF65-F5344CB8AC3E}">
        <p14:creationId xmlns:p14="http://schemas.microsoft.com/office/powerpoint/2010/main" val="435591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593DC-0F13-0245-B476-5BAD0EF0A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Mental Health Analysis</a:t>
            </a:r>
            <a:br>
              <a:rPr lang="en-US">
                <a:solidFill>
                  <a:schemeClr val="accent1"/>
                </a:solidFill>
              </a:rPr>
            </a:br>
            <a:r>
              <a:rPr lang="en-US">
                <a:solidFill>
                  <a:schemeClr val="accent1"/>
                </a:solidFill>
              </a:rPr>
              <a:t>IST 707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6C62-0459-1F44-9326-0F3312180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Academic-style paper</a:t>
            </a:r>
          </a:p>
          <a:p>
            <a:pPr lvl="1"/>
            <a:r>
              <a:rPr lang="en-US" dirty="0"/>
              <a:t>Learned proper formatting and style for writing academic papers</a:t>
            </a:r>
          </a:p>
          <a:p>
            <a:pPr lvl="1"/>
            <a:r>
              <a:rPr lang="en-US" dirty="0"/>
              <a:t>Link to GitHub for paper</a:t>
            </a:r>
          </a:p>
          <a:p>
            <a:pPr lvl="2"/>
            <a:r>
              <a:rPr lang="en-US" sz="2400" u="sng" dirty="0">
                <a:hlinkClick r:id="rId3"/>
              </a:rPr>
              <a:t>Mental Health Project – Data Analysis</a:t>
            </a:r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99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121094-FF47-4FFD-B659-5D5C521FE3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90" b="140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B3528-2EE4-BC47-8E43-D9BC44EDE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/>
              <a:t>Synthesize Ethical Dimensions of Data Science Practice</a:t>
            </a:r>
            <a:br>
              <a:rPr lang="en-US" sz="2800"/>
            </a:br>
            <a:br>
              <a:rPr lang="en-US" sz="2800"/>
            </a:br>
            <a:r>
              <a:rPr lang="en-US" sz="2800"/>
              <a:t>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B3D8DE-8D14-4BAF-9FCF-768CA11024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03375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61669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8F81-949E-3B42-A9B2-F6020E563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Overview of Practice Areas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C50203-9F09-44DB-A9A7-2C61BEC49E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48713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33198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3C05-71EB-F443-879C-86037730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Collect and Organize Data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3CCCBBF-8985-4D57-AA28-5DEBD5E891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5552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8104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6E34B7-26D8-1647-AECF-7FD0B8CB4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Zip code Analysis  </a:t>
            </a:r>
            <a:br>
              <a:rPr lang="en-US" sz="2800" dirty="0"/>
            </a:br>
            <a:r>
              <a:rPr lang="en-US" sz="2800" dirty="0"/>
              <a:t>IST 718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7E483-E682-CD44-AD72-2FCC130BB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Creating percent change</a:t>
            </a:r>
          </a:p>
          <a:p>
            <a:r>
              <a:rPr lang="en-US" sz="1700"/>
              <a:t>Add additional datasets for filtering</a:t>
            </a:r>
          </a:p>
          <a:p>
            <a:pPr lvl="1"/>
            <a:r>
              <a:rPr lang="en-US" sz="1700"/>
              <a:t>Wallethub best places to live in the US data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53A0D75-FE6D-B645-9CED-FBC9CEA9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84" y="1982409"/>
            <a:ext cx="6922008" cy="299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18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A60C12-AE2E-F54F-9C18-D8AAA6F55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Basketball MVP  </a:t>
            </a: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IST 687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A9EBE-D863-6448-B80D-B4E992971B59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Using basketball statistics to find how and why players receive MVP votes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Pulled data from basketball reference website for statistics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Added in number of votes received to data for analysis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Was able to discover that player position (power forward) and specific stats can greatly determine number of votes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Minutes Played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Offensive Rating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Games Started and Played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Field Goal Attempts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Helps to be a ball hog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FE5B840-60B1-AB42-9478-1344B91C9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64559" y="841248"/>
            <a:ext cx="6395258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51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88ACD-84A5-324C-A59E-D571B0EF4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Ultra Runner Database  IST 659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A58CE-EF1B-6B45-A4ED-3A33DDE12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Created SQL database for the LOVIT 100-mile ultra race results</a:t>
            </a:r>
          </a:p>
          <a:p>
            <a:pPr lvl="1"/>
            <a:r>
              <a:rPr lang="en-US" sz="1700" dirty="0"/>
              <a:t>Learned to create database and SQL coding skills by entering every participant by every year manually</a:t>
            </a:r>
          </a:p>
          <a:p>
            <a:pPr lvl="1"/>
            <a:r>
              <a:rPr lang="en-US" sz="1700" dirty="0"/>
              <a:t>Worked with Professor Harper to create SQL work-around to enter finish times longer than 24-hours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F1CC3-9C14-C645-A302-98A2D016181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67" y="1242642"/>
            <a:ext cx="6921940" cy="448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70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37CE9-6A6D-D347-B6FC-A44AC6E7B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Identify Patterns in 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CBD026-21A8-4DA7-A65C-1B2D736A21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01456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5564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7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21A5B-074D-B642-B93A-5600E22A4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Zip Code Analysis</a:t>
            </a:r>
            <a:br>
              <a:rPr lang="en-US" sz="3600" dirty="0"/>
            </a:br>
            <a:r>
              <a:rPr lang="en-US" sz="3600" dirty="0"/>
              <a:t>IST 718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342E3-078E-7C4F-A095-F65826F1D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454" y="2198172"/>
            <a:ext cx="4008384" cy="2845862"/>
          </a:xfrm>
        </p:spPr>
        <p:txBody>
          <a:bodyPr>
            <a:normAutofit/>
          </a:bodyPr>
          <a:lstStyle/>
          <a:p>
            <a:r>
              <a:rPr lang="en-US" sz="2000" dirty="0"/>
              <a:t>Using data visualization to narrow scope</a:t>
            </a:r>
          </a:p>
          <a:p>
            <a:pPr lvl="1"/>
            <a:r>
              <a:rPr lang="en-US" sz="2000" dirty="0"/>
              <a:t>Able to quickly interpret what cities were insulated from 2008-2009 financial crash</a:t>
            </a:r>
          </a:p>
          <a:p>
            <a:pPr lvl="1"/>
            <a:r>
              <a:rPr lang="en-US" sz="2000" dirty="0"/>
              <a:t>Bar chart to visualize top ranked cities for employment opportunity 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Isosceles Triangle 75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35" name="Group 7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Rectangle 7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5" name="Picture 1" descr="page6image55983344">
            <a:extLst>
              <a:ext uri="{FF2B5EF4-FFF2-40B4-BE49-F238E27FC236}">
                <a16:creationId xmlns:a16="http://schemas.microsoft.com/office/drawing/2014/main" id="{BDB74ACD-71FB-EB44-B31B-278C7BF02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7666" y="2341319"/>
            <a:ext cx="3224260" cy="315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5image9104352">
            <a:extLst>
              <a:ext uri="{FF2B5EF4-FFF2-40B4-BE49-F238E27FC236}">
                <a16:creationId xmlns:a16="http://schemas.microsoft.com/office/drawing/2014/main" id="{9DBD72C6-7B7B-D847-AA3D-D333AA4B2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1499" y="2296993"/>
            <a:ext cx="3047033" cy="333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1E885AF-012B-FA48-849C-1688DC646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9654" y="1825625"/>
            <a:ext cx="1597367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70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5C51BB-8242-B547-B8E2-F91C6E82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29321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dirty="0"/>
              <a:t>Coach Analysis</a:t>
            </a:r>
            <a:br>
              <a:rPr lang="en-US" sz="3200" dirty="0"/>
            </a:br>
            <a:r>
              <a:rPr lang="en-US" sz="3200" dirty="0"/>
              <a:t>IST 718</a:t>
            </a:r>
          </a:p>
        </p:txBody>
      </p:sp>
      <p:pic>
        <p:nvPicPr>
          <p:cNvPr id="5" name="Picture 4" descr="A picture containing checker, object&#10;&#10;Description automatically generated">
            <a:extLst>
              <a:ext uri="{FF2B5EF4-FFF2-40B4-BE49-F238E27FC236}">
                <a16:creationId xmlns:a16="http://schemas.microsoft.com/office/drawing/2014/main" id="{7D78842E-4A6E-FF41-AB61-AA6B087276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46" y="361910"/>
            <a:ext cx="4051814" cy="3394544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78B990CA-EAF3-E549-A18C-FF884032870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506" y="506115"/>
            <a:ext cx="6355357" cy="309539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147709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C5D97-1BEE-AB4E-AC5B-C8BC016E7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4329321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Using visuals to inform data analysis and exploration</a:t>
            </a:r>
          </a:p>
          <a:p>
            <a:r>
              <a:rPr lang="en-US" sz="1800" dirty="0"/>
              <a:t>Box plot to visualize pay by conference</a:t>
            </a:r>
          </a:p>
          <a:p>
            <a:r>
              <a:rPr lang="en-US" sz="1800" dirty="0"/>
              <a:t>Heatmap to explore important variables for future data analysis/predicting salary</a:t>
            </a:r>
          </a:p>
        </p:txBody>
      </p:sp>
    </p:spTree>
    <p:extLst>
      <p:ext uri="{BB962C8B-B14F-4D97-AF65-F5344CB8AC3E}">
        <p14:creationId xmlns:p14="http://schemas.microsoft.com/office/powerpoint/2010/main" val="3232731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1127</Words>
  <Application>Microsoft Macintosh PowerPoint</Application>
  <PresentationFormat>Widescreen</PresentationFormat>
  <Paragraphs>213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Portfolio Milestone</vt:lpstr>
      <vt:lpstr>Overview of Practice Areas</vt:lpstr>
      <vt:lpstr>Collect and Organize Data</vt:lpstr>
      <vt:lpstr>Zip code Analysis   IST 718</vt:lpstr>
      <vt:lpstr>Basketball MVP   IST 687</vt:lpstr>
      <vt:lpstr>Ultra Runner Database  IST 659</vt:lpstr>
      <vt:lpstr>Identify Patterns in Data</vt:lpstr>
      <vt:lpstr>Zip Code Analysis IST 718</vt:lpstr>
      <vt:lpstr>Coach Analysis IST 718</vt:lpstr>
      <vt:lpstr>Basketball MVP IST 687</vt:lpstr>
      <vt:lpstr>Develop Alternative Strategy based on Data Develop Plan of Action to Implement Business Decision</vt:lpstr>
      <vt:lpstr>Mental Health Analysis IST 707</vt:lpstr>
      <vt:lpstr>Mental Health Anaysis</vt:lpstr>
      <vt:lpstr>Communication Skills with Data</vt:lpstr>
      <vt:lpstr>Data Analysis and Decision-Making Project MBC 638</vt:lpstr>
      <vt:lpstr>Mental Health Analysis IST 707</vt:lpstr>
      <vt:lpstr>Synthesize Ethical Dimensions of Data Science Practice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Milestone</dc:title>
  <dc:creator>Waylon Abernathy III</dc:creator>
  <cp:lastModifiedBy>Waylon Abernathy III</cp:lastModifiedBy>
  <cp:revision>3</cp:revision>
  <cp:lastPrinted>2020-01-14T19:38:50Z</cp:lastPrinted>
  <dcterms:created xsi:type="dcterms:W3CDTF">2020-01-14T19:32:17Z</dcterms:created>
  <dcterms:modified xsi:type="dcterms:W3CDTF">2020-01-14T21:10:47Z</dcterms:modified>
</cp:coreProperties>
</file>